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71"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Lst>
  <p:sldSz cy="6858000" cx="9144000"/>
  <p:notesSz cx="6858000" cy="9144000"/>
  <p:embeddedFontLst>
    <p:embeddedFont>
      <p:font typeface="Candara"/>
      <p:regular r:id="rId24"/>
      <p:bold r:id="rId25"/>
      <p:italic r:id="rId26"/>
      <p:boldItalic r:id="rId27"/>
    </p:embeddedFont>
    <p:embeddedFont>
      <p:font typeface="PT Sans"/>
      <p:regular r:id="rId28"/>
      <p:bold r:id="rId29"/>
      <p:italic r:id="rId30"/>
      <p:boldItalic r:id="rId3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Candara-regular.fntdata"/><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Candara-italic.fntdata"/><Relationship Id="rId25" Type="http://schemas.openxmlformats.org/officeDocument/2006/relationships/font" Target="fonts/Candara-bold.fntdata"/><Relationship Id="rId28" Type="http://schemas.openxmlformats.org/officeDocument/2006/relationships/font" Target="fonts/PTSans-regular.fntdata"/><Relationship Id="rId27" Type="http://schemas.openxmlformats.org/officeDocument/2006/relationships/font" Target="fonts/Candara-bold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PTSans-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PTSans-boldItalic.fntdata"/><Relationship Id="rId30" Type="http://schemas.openxmlformats.org/officeDocument/2006/relationships/font" Target="fonts/PTSans-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8" name="Shape 148"/>
        <p:cNvGrpSpPr/>
        <p:nvPr/>
      </p:nvGrpSpPr>
      <p:grpSpPr>
        <a:xfrm>
          <a:off x="0" y="0"/>
          <a:ext cx="0" cy="0"/>
          <a:chOff x="0" y="0"/>
          <a:chExt cx="0" cy="0"/>
        </a:xfrm>
      </p:grpSpPr>
      <p:sp>
        <p:nvSpPr>
          <p:cNvPr id="149" name="Google Shape;149;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5" name="Shape 215"/>
        <p:cNvGrpSpPr/>
        <p:nvPr/>
      </p:nvGrpSpPr>
      <p:grpSpPr>
        <a:xfrm>
          <a:off x="0" y="0"/>
          <a:ext cx="0" cy="0"/>
          <a:chOff x="0" y="0"/>
          <a:chExt cx="0" cy="0"/>
        </a:xfrm>
      </p:grpSpPr>
      <p:sp>
        <p:nvSpPr>
          <p:cNvPr id="216" name="Google Shape;216;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3" name="Shape 223"/>
        <p:cNvGrpSpPr/>
        <p:nvPr/>
      </p:nvGrpSpPr>
      <p:grpSpPr>
        <a:xfrm>
          <a:off x="0" y="0"/>
          <a:ext cx="0" cy="0"/>
          <a:chOff x="0" y="0"/>
          <a:chExt cx="0" cy="0"/>
        </a:xfrm>
      </p:grpSpPr>
      <p:sp>
        <p:nvSpPr>
          <p:cNvPr id="224" name="Google Shape;224;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9" name="Shape 229"/>
        <p:cNvGrpSpPr/>
        <p:nvPr/>
      </p:nvGrpSpPr>
      <p:grpSpPr>
        <a:xfrm>
          <a:off x="0" y="0"/>
          <a:ext cx="0" cy="0"/>
          <a:chOff x="0" y="0"/>
          <a:chExt cx="0" cy="0"/>
        </a:xfrm>
      </p:grpSpPr>
      <p:sp>
        <p:nvSpPr>
          <p:cNvPr id="230" name="Google Shape;230;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6" name="Shape 236"/>
        <p:cNvGrpSpPr/>
        <p:nvPr/>
      </p:nvGrpSpPr>
      <p:grpSpPr>
        <a:xfrm>
          <a:off x="0" y="0"/>
          <a:ext cx="0" cy="0"/>
          <a:chOff x="0" y="0"/>
          <a:chExt cx="0" cy="0"/>
        </a:xfrm>
      </p:grpSpPr>
      <p:sp>
        <p:nvSpPr>
          <p:cNvPr id="237" name="Google Shape;237;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4" name="Shape 244"/>
        <p:cNvGrpSpPr/>
        <p:nvPr/>
      </p:nvGrpSpPr>
      <p:grpSpPr>
        <a:xfrm>
          <a:off x="0" y="0"/>
          <a:ext cx="0" cy="0"/>
          <a:chOff x="0" y="0"/>
          <a:chExt cx="0" cy="0"/>
        </a:xfrm>
      </p:grpSpPr>
      <p:sp>
        <p:nvSpPr>
          <p:cNvPr id="245" name="Google Shape;245;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2" name="Shape 252"/>
        <p:cNvGrpSpPr/>
        <p:nvPr/>
      </p:nvGrpSpPr>
      <p:grpSpPr>
        <a:xfrm>
          <a:off x="0" y="0"/>
          <a:ext cx="0" cy="0"/>
          <a:chOff x="0" y="0"/>
          <a:chExt cx="0" cy="0"/>
        </a:xfrm>
      </p:grpSpPr>
      <p:sp>
        <p:nvSpPr>
          <p:cNvPr id="253" name="Google Shape;253;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0" name="Shape 260"/>
        <p:cNvGrpSpPr/>
        <p:nvPr/>
      </p:nvGrpSpPr>
      <p:grpSpPr>
        <a:xfrm>
          <a:off x="0" y="0"/>
          <a:ext cx="0" cy="0"/>
          <a:chOff x="0" y="0"/>
          <a:chExt cx="0" cy="0"/>
        </a:xfrm>
      </p:grpSpPr>
      <p:sp>
        <p:nvSpPr>
          <p:cNvPr id="261" name="Google Shape;261;p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7" name="Shape 267"/>
        <p:cNvGrpSpPr/>
        <p:nvPr/>
      </p:nvGrpSpPr>
      <p:grpSpPr>
        <a:xfrm>
          <a:off x="0" y="0"/>
          <a:ext cx="0" cy="0"/>
          <a:chOff x="0" y="0"/>
          <a:chExt cx="0" cy="0"/>
        </a:xfrm>
      </p:grpSpPr>
      <p:sp>
        <p:nvSpPr>
          <p:cNvPr id="268" name="Google Shape;268;p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1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3" name="Shape 273"/>
        <p:cNvGrpSpPr/>
        <p:nvPr/>
      </p:nvGrpSpPr>
      <p:grpSpPr>
        <a:xfrm>
          <a:off x="0" y="0"/>
          <a:ext cx="0" cy="0"/>
          <a:chOff x="0" y="0"/>
          <a:chExt cx="0" cy="0"/>
        </a:xfrm>
      </p:grpSpPr>
      <p:sp>
        <p:nvSpPr>
          <p:cNvPr id="274" name="Google Shape;274;p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1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5" name="Shape 155"/>
        <p:cNvGrpSpPr/>
        <p:nvPr/>
      </p:nvGrpSpPr>
      <p:grpSpPr>
        <a:xfrm>
          <a:off x="0" y="0"/>
          <a:ext cx="0" cy="0"/>
          <a:chOff x="0" y="0"/>
          <a:chExt cx="0" cy="0"/>
        </a:xfrm>
      </p:grpSpPr>
      <p:sp>
        <p:nvSpPr>
          <p:cNvPr id="156" name="Google Shape;156;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0" name="Shape 160"/>
        <p:cNvGrpSpPr/>
        <p:nvPr/>
      </p:nvGrpSpPr>
      <p:grpSpPr>
        <a:xfrm>
          <a:off x="0" y="0"/>
          <a:ext cx="0" cy="0"/>
          <a:chOff x="0" y="0"/>
          <a:chExt cx="0" cy="0"/>
        </a:xfrm>
      </p:grpSpPr>
      <p:sp>
        <p:nvSpPr>
          <p:cNvPr id="161" name="Google Shape;161;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8" name="Shape 168"/>
        <p:cNvGrpSpPr/>
        <p:nvPr/>
      </p:nvGrpSpPr>
      <p:grpSpPr>
        <a:xfrm>
          <a:off x="0" y="0"/>
          <a:ext cx="0" cy="0"/>
          <a:chOff x="0" y="0"/>
          <a:chExt cx="0" cy="0"/>
        </a:xfrm>
      </p:grpSpPr>
      <p:sp>
        <p:nvSpPr>
          <p:cNvPr id="169" name="Google Shape;169;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6" name="Shape 176"/>
        <p:cNvGrpSpPr/>
        <p:nvPr/>
      </p:nvGrpSpPr>
      <p:grpSpPr>
        <a:xfrm>
          <a:off x="0" y="0"/>
          <a:ext cx="0" cy="0"/>
          <a:chOff x="0" y="0"/>
          <a:chExt cx="0" cy="0"/>
        </a:xfrm>
      </p:grpSpPr>
      <p:sp>
        <p:nvSpPr>
          <p:cNvPr id="177" name="Google Shape;177;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4" name="Shape 184"/>
        <p:cNvGrpSpPr/>
        <p:nvPr/>
      </p:nvGrpSpPr>
      <p:grpSpPr>
        <a:xfrm>
          <a:off x="0" y="0"/>
          <a:ext cx="0" cy="0"/>
          <a:chOff x="0" y="0"/>
          <a:chExt cx="0" cy="0"/>
        </a:xfrm>
      </p:grpSpPr>
      <p:sp>
        <p:nvSpPr>
          <p:cNvPr id="185" name="Google Shape;185;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2" name="Shape 192"/>
        <p:cNvGrpSpPr/>
        <p:nvPr/>
      </p:nvGrpSpPr>
      <p:grpSpPr>
        <a:xfrm>
          <a:off x="0" y="0"/>
          <a:ext cx="0" cy="0"/>
          <a:chOff x="0" y="0"/>
          <a:chExt cx="0" cy="0"/>
        </a:xfrm>
      </p:grpSpPr>
      <p:sp>
        <p:nvSpPr>
          <p:cNvPr id="193" name="Google Shape;193;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0" name="Shape 200"/>
        <p:cNvGrpSpPr/>
        <p:nvPr/>
      </p:nvGrpSpPr>
      <p:grpSpPr>
        <a:xfrm>
          <a:off x="0" y="0"/>
          <a:ext cx="0" cy="0"/>
          <a:chOff x="0" y="0"/>
          <a:chExt cx="0" cy="0"/>
        </a:xfrm>
      </p:grpSpPr>
      <p:sp>
        <p:nvSpPr>
          <p:cNvPr id="201" name="Google Shape;201;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6" name="Shape 206"/>
        <p:cNvGrpSpPr/>
        <p:nvPr/>
      </p:nvGrpSpPr>
      <p:grpSpPr>
        <a:xfrm>
          <a:off x="0" y="0"/>
          <a:ext cx="0" cy="0"/>
          <a:chOff x="0" y="0"/>
          <a:chExt cx="0" cy="0"/>
        </a:xfrm>
      </p:grpSpPr>
      <p:sp>
        <p:nvSpPr>
          <p:cNvPr id="207" name="Google Shape;207;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 Id="rId3" Type="http://schemas.openxmlformats.org/officeDocument/2006/relationships/image" Target="../media/image3.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7.jp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jp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6.jp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jp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11.jp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jp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13.jp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jp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10.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4.jp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14.jp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jp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12.jp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5.jp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jp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Encabezado de sección">
  <p:cSld name="Encabezado de sección">
    <p:spTree>
      <p:nvGrpSpPr>
        <p:cNvPr id="11" name="Shape 11"/>
        <p:cNvGrpSpPr/>
        <p:nvPr/>
      </p:nvGrpSpPr>
      <p:grpSpPr>
        <a:xfrm>
          <a:off x="0" y="0"/>
          <a:ext cx="0" cy="0"/>
          <a:chOff x="0" y="0"/>
          <a:chExt cx="0" cy="0"/>
        </a:xfrm>
      </p:grpSpPr>
      <p:pic>
        <p:nvPicPr>
          <p:cNvPr descr="portada.jpg" id="12" name="Google Shape;12;p2"/>
          <p:cNvPicPr preferRelativeResize="0"/>
          <p:nvPr/>
        </p:nvPicPr>
        <p:blipFill rotWithShape="1">
          <a:blip r:embed="rId2">
            <a:alphaModFix/>
          </a:blip>
          <a:srcRect b="0" l="0" r="0" t="0"/>
          <a:stretch/>
        </p:blipFill>
        <p:spPr>
          <a:xfrm>
            <a:off x="4600575" y="0"/>
            <a:ext cx="4543425" cy="6858000"/>
          </a:xfrm>
          <a:prstGeom prst="rect">
            <a:avLst/>
          </a:prstGeom>
          <a:noFill/>
          <a:ln>
            <a:noFill/>
          </a:ln>
        </p:spPr>
      </p:pic>
      <p:pic>
        <p:nvPicPr>
          <p:cNvPr id="13" name="Google Shape;13;p2"/>
          <p:cNvPicPr preferRelativeResize="0"/>
          <p:nvPr/>
        </p:nvPicPr>
        <p:blipFill rotWithShape="1">
          <a:blip r:embed="rId3">
            <a:alphaModFix/>
          </a:blip>
          <a:srcRect b="0" l="0" r="0" t="0"/>
          <a:stretch/>
        </p:blipFill>
        <p:spPr>
          <a:xfrm>
            <a:off x="215900" y="2297121"/>
            <a:ext cx="6616700" cy="1107216"/>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En blanco">
  <p:cSld name="1_En blanco">
    <p:spTree>
      <p:nvGrpSpPr>
        <p:cNvPr id="57" name="Shape 57"/>
        <p:cNvGrpSpPr/>
        <p:nvPr/>
      </p:nvGrpSpPr>
      <p:grpSpPr>
        <a:xfrm>
          <a:off x="0" y="0"/>
          <a:ext cx="0" cy="0"/>
          <a:chOff x="0" y="0"/>
          <a:chExt cx="0" cy="0"/>
        </a:xfrm>
      </p:grpSpPr>
      <p:sp>
        <p:nvSpPr>
          <p:cNvPr id="58" name="Google Shape;58;p11"/>
          <p:cNvSpPr/>
          <p:nvPr/>
        </p:nvSpPr>
        <p:spPr>
          <a:xfrm>
            <a:off x="0" y="0"/>
            <a:ext cx="9144000" cy="6858000"/>
          </a:xfrm>
          <a:prstGeom prst="rect">
            <a:avLst/>
          </a:pr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LOGO-B.png" id="59" name="Google Shape;59;p11"/>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2.jpg" id="60" name="Google Shape;60;p11"/>
          <p:cNvPicPr preferRelativeResize="0"/>
          <p:nvPr/>
        </p:nvPicPr>
        <p:blipFill rotWithShape="1">
          <a:blip r:embed="rId3">
            <a:alphaModFix/>
          </a:blip>
          <a:srcRect b="0" l="0" r="0" t="0"/>
          <a:stretch/>
        </p:blipFill>
        <p:spPr>
          <a:xfrm>
            <a:off x="4575175" y="0"/>
            <a:ext cx="4568825" cy="6858001"/>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_Sólo el título">
  <p:cSld name="3_Sólo el título">
    <p:spTree>
      <p:nvGrpSpPr>
        <p:cNvPr id="61" name="Shape 61"/>
        <p:cNvGrpSpPr/>
        <p:nvPr/>
      </p:nvGrpSpPr>
      <p:grpSpPr>
        <a:xfrm>
          <a:off x="0" y="0"/>
          <a:ext cx="0" cy="0"/>
          <a:chOff x="0" y="0"/>
          <a:chExt cx="0" cy="0"/>
        </a:xfrm>
      </p:grpSpPr>
      <p:pic>
        <p:nvPicPr>
          <p:cNvPr descr="LOGO-B.png" id="62" name="Google Shape;62;p12"/>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logo.jpg" id="63" name="Google Shape;63;p12"/>
          <p:cNvPicPr preferRelativeResize="0"/>
          <p:nvPr/>
        </p:nvPicPr>
        <p:blipFill rotWithShape="1">
          <a:blip r:embed="rId3">
            <a:alphaModFix/>
          </a:blip>
          <a:srcRect b="0" l="0" r="0" t="0"/>
          <a:stretch/>
        </p:blipFill>
        <p:spPr>
          <a:xfrm>
            <a:off x="586828" y="6225296"/>
            <a:ext cx="1992643" cy="446269"/>
          </a:xfrm>
          <a:prstGeom prst="rect">
            <a:avLst/>
          </a:prstGeom>
          <a:noFill/>
          <a:ln>
            <a:noFill/>
          </a:ln>
        </p:spPr>
      </p:pic>
      <p:sp>
        <p:nvSpPr>
          <p:cNvPr id="64" name="Google Shape;64;p1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 name="Google Shape;65;p12"/>
          <p:cNvSpPr/>
          <p:nvPr/>
        </p:nvSpPr>
        <p:spPr>
          <a:xfrm>
            <a:off x="586828" y="385379"/>
            <a:ext cx="8084206" cy="700690"/>
          </a:xfrm>
          <a:prstGeom prst="rect">
            <a:avLst/>
          </a:prstGeom>
          <a:solidFill>
            <a:srgbClr val="D11D8B"/>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6" name="Google Shape;66;p12"/>
          <p:cNvSpPr/>
          <p:nvPr/>
        </p:nvSpPr>
        <p:spPr>
          <a:xfrm>
            <a:off x="4118422" y="297797"/>
            <a:ext cx="1156138" cy="166414"/>
          </a:xfrm>
          <a:prstGeom prst="rect">
            <a:avLst/>
          </a:prstGeom>
          <a:solidFill>
            <a:srgbClr val="D11D8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7" name="Google Shape;67;p12"/>
          <p:cNvSpPr/>
          <p:nvPr/>
        </p:nvSpPr>
        <p:spPr>
          <a:xfrm>
            <a:off x="5264866" y="297797"/>
            <a:ext cx="1156138" cy="166414"/>
          </a:xfrm>
          <a:prstGeom prst="rect">
            <a:avLst/>
          </a:prstGeom>
          <a:solidFill>
            <a:srgbClr val="CD459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8" name="Google Shape;68;p12"/>
          <p:cNvSpPr/>
          <p:nvPr/>
        </p:nvSpPr>
        <p:spPr>
          <a:xfrm>
            <a:off x="6411310" y="297797"/>
            <a:ext cx="1156138" cy="166414"/>
          </a:xfrm>
          <a:prstGeom prst="rect">
            <a:avLst/>
          </a:prstGeom>
          <a:solidFill>
            <a:srgbClr val="CC63A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9" name="Google Shape;69;p12"/>
          <p:cNvSpPr/>
          <p:nvPr/>
        </p:nvSpPr>
        <p:spPr>
          <a:xfrm>
            <a:off x="7514896" y="297797"/>
            <a:ext cx="1156138" cy="166414"/>
          </a:xfrm>
          <a:prstGeom prst="rect">
            <a:avLst/>
          </a:prstGeom>
          <a:solidFill>
            <a:srgbClr val="C984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_En blanco">
  <p:cSld name="2_En blanco">
    <p:spTree>
      <p:nvGrpSpPr>
        <p:cNvPr id="70" name="Shape 70"/>
        <p:cNvGrpSpPr/>
        <p:nvPr/>
      </p:nvGrpSpPr>
      <p:grpSpPr>
        <a:xfrm>
          <a:off x="0" y="0"/>
          <a:ext cx="0" cy="0"/>
          <a:chOff x="0" y="0"/>
          <a:chExt cx="0" cy="0"/>
        </a:xfrm>
      </p:grpSpPr>
      <p:sp>
        <p:nvSpPr>
          <p:cNvPr id="71" name="Google Shape;71;p13"/>
          <p:cNvSpPr/>
          <p:nvPr/>
        </p:nvSpPr>
        <p:spPr>
          <a:xfrm>
            <a:off x="0" y="0"/>
            <a:ext cx="9144000" cy="6858000"/>
          </a:xfrm>
          <a:prstGeom prst="rect">
            <a:avLst/>
          </a:pr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LOGO-B.png" id="72" name="Google Shape;72;p13"/>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4.jpg" id="73" name="Google Shape;73;p13"/>
          <p:cNvPicPr preferRelativeResize="0"/>
          <p:nvPr/>
        </p:nvPicPr>
        <p:blipFill rotWithShape="1">
          <a:blip r:embed="rId3">
            <a:alphaModFix/>
          </a:blip>
          <a:srcRect b="0" l="0" r="0" t="0"/>
          <a:stretch/>
        </p:blipFill>
        <p:spPr>
          <a:xfrm>
            <a:off x="4575175" y="0"/>
            <a:ext cx="4568825" cy="685800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_Sólo el título">
  <p:cSld name="4_Sólo el título">
    <p:spTree>
      <p:nvGrpSpPr>
        <p:cNvPr id="74" name="Shape 74"/>
        <p:cNvGrpSpPr/>
        <p:nvPr/>
      </p:nvGrpSpPr>
      <p:grpSpPr>
        <a:xfrm>
          <a:off x="0" y="0"/>
          <a:ext cx="0" cy="0"/>
          <a:chOff x="0" y="0"/>
          <a:chExt cx="0" cy="0"/>
        </a:xfrm>
      </p:grpSpPr>
      <p:pic>
        <p:nvPicPr>
          <p:cNvPr descr="LOGO-B.png" id="75" name="Google Shape;75;p14"/>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logo.jpg" id="76" name="Google Shape;76;p14"/>
          <p:cNvPicPr preferRelativeResize="0"/>
          <p:nvPr/>
        </p:nvPicPr>
        <p:blipFill rotWithShape="1">
          <a:blip r:embed="rId3">
            <a:alphaModFix/>
          </a:blip>
          <a:srcRect b="0" l="0" r="0" t="0"/>
          <a:stretch/>
        </p:blipFill>
        <p:spPr>
          <a:xfrm>
            <a:off x="586828" y="6225296"/>
            <a:ext cx="1992643" cy="446269"/>
          </a:xfrm>
          <a:prstGeom prst="rect">
            <a:avLst/>
          </a:prstGeom>
          <a:noFill/>
          <a:ln>
            <a:noFill/>
          </a:ln>
        </p:spPr>
      </p:pic>
      <p:sp>
        <p:nvSpPr>
          <p:cNvPr id="77" name="Google Shape;77;p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8" name="Google Shape;78;p14"/>
          <p:cNvSpPr/>
          <p:nvPr/>
        </p:nvSpPr>
        <p:spPr>
          <a:xfrm>
            <a:off x="586828" y="385379"/>
            <a:ext cx="8084206" cy="700690"/>
          </a:xfrm>
          <a:prstGeom prst="rect">
            <a:avLst/>
          </a:prstGeom>
          <a:solidFill>
            <a:srgbClr val="A9C114"/>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9" name="Google Shape;79;p14"/>
          <p:cNvSpPr/>
          <p:nvPr/>
        </p:nvSpPr>
        <p:spPr>
          <a:xfrm>
            <a:off x="4099034" y="297797"/>
            <a:ext cx="1156138" cy="166414"/>
          </a:xfrm>
          <a:prstGeom prst="rect">
            <a:avLst/>
          </a:prstGeom>
          <a:solidFill>
            <a:srgbClr val="A9C11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0" name="Google Shape;80;p14"/>
          <p:cNvSpPr/>
          <p:nvPr/>
        </p:nvSpPr>
        <p:spPr>
          <a:xfrm>
            <a:off x="5255172" y="297797"/>
            <a:ext cx="1156138" cy="166414"/>
          </a:xfrm>
          <a:prstGeom prst="rect">
            <a:avLst/>
          </a:prstGeom>
          <a:solidFill>
            <a:srgbClr val="D2DE7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1" name="Google Shape;81;p14"/>
          <p:cNvSpPr/>
          <p:nvPr/>
        </p:nvSpPr>
        <p:spPr>
          <a:xfrm>
            <a:off x="6411310" y="297797"/>
            <a:ext cx="1156138" cy="166414"/>
          </a:xfrm>
          <a:prstGeom prst="rect">
            <a:avLst/>
          </a:prstGeom>
          <a:solidFill>
            <a:srgbClr val="DFE9A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2" name="Google Shape;82;p14"/>
          <p:cNvSpPr/>
          <p:nvPr/>
        </p:nvSpPr>
        <p:spPr>
          <a:xfrm>
            <a:off x="7514896" y="297797"/>
            <a:ext cx="1156138" cy="166414"/>
          </a:xfrm>
          <a:prstGeom prst="rect">
            <a:avLst/>
          </a:prstGeom>
          <a:solidFill>
            <a:srgbClr val="EAF0C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_En blanco">
  <p:cSld name="3_En blanco">
    <p:spTree>
      <p:nvGrpSpPr>
        <p:cNvPr id="83" name="Shape 83"/>
        <p:cNvGrpSpPr/>
        <p:nvPr/>
      </p:nvGrpSpPr>
      <p:grpSpPr>
        <a:xfrm>
          <a:off x="0" y="0"/>
          <a:ext cx="0" cy="0"/>
          <a:chOff x="0" y="0"/>
          <a:chExt cx="0" cy="0"/>
        </a:xfrm>
      </p:grpSpPr>
      <p:sp>
        <p:nvSpPr>
          <p:cNvPr id="84" name="Google Shape;84;p15"/>
          <p:cNvSpPr/>
          <p:nvPr/>
        </p:nvSpPr>
        <p:spPr>
          <a:xfrm>
            <a:off x="0" y="0"/>
            <a:ext cx="9144000" cy="6858000"/>
          </a:xfrm>
          <a:prstGeom prst="rect">
            <a:avLst/>
          </a:pr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LOGO-B.png" id="85" name="Google Shape;85;p15"/>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5.jpg" id="86" name="Google Shape;86;p15"/>
          <p:cNvPicPr preferRelativeResize="0"/>
          <p:nvPr/>
        </p:nvPicPr>
        <p:blipFill rotWithShape="1">
          <a:blip r:embed="rId3">
            <a:alphaModFix/>
          </a:blip>
          <a:srcRect b="0" l="0" r="0" t="0"/>
          <a:stretch/>
        </p:blipFill>
        <p:spPr>
          <a:xfrm>
            <a:off x="4575175" y="0"/>
            <a:ext cx="4568825" cy="6858001"/>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_Sólo el título">
  <p:cSld name="5_Sólo el título">
    <p:spTree>
      <p:nvGrpSpPr>
        <p:cNvPr id="87" name="Shape 87"/>
        <p:cNvGrpSpPr/>
        <p:nvPr/>
      </p:nvGrpSpPr>
      <p:grpSpPr>
        <a:xfrm>
          <a:off x="0" y="0"/>
          <a:ext cx="0" cy="0"/>
          <a:chOff x="0" y="0"/>
          <a:chExt cx="0" cy="0"/>
        </a:xfrm>
      </p:grpSpPr>
      <p:pic>
        <p:nvPicPr>
          <p:cNvPr descr="LOGO-B.png" id="88" name="Google Shape;88;p16"/>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logo.jpg" id="89" name="Google Shape;89;p16"/>
          <p:cNvPicPr preferRelativeResize="0"/>
          <p:nvPr/>
        </p:nvPicPr>
        <p:blipFill rotWithShape="1">
          <a:blip r:embed="rId3">
            <a:alphaModFix/>
          </a:blip>
          <a:srcRect b="0" l="0" r="0" t="0"/>
          <a:stretch/>
        </p:blipFill>
        <p:spPr>
          <a:xfrm>
            <a:off x="586828" y="6225296"/>
            <a:ext cx="1992643" cy="446269"/>
          </a:xfrm>
          <a:prstGeom prst="rect">
            <a:avLst/>
          </a:prstGeom>
          <a:noFill/>
          <a:ln>
            <a:noFill/>
          </a:ln>
        </p:spPr>
      </p:pic>
      <p:sp>
        <p:nvSpPr>
          <p:cNvPr id="90" name="Google Shape;90;p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91" name="Google Shape;91;p16"/>
          <p:cNvSpPr/>
          <p:nvPr/>
        </p:nvSpPr>
        <p:spPr>
          <a:xfrm>
            <a:off x="586828" y="385379"/>
            <a:ext cx="8084206" cy="700690"/>
          </a:xfrm>
          <a:prstGeom prst="rect">
            <a:avLst/>
          </a:prstGeom>
          <a:solidFill>
            <a:srgbClr val="F87516"/>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2" name="Google Shape;92;p16"/>
          <p:cNvSpPr/>
          <p:nvPr/>
        </p:nvSpPr>
        <p:spPr>
          <a:xfrm>
            <a:off x="4117848" y="297797"/>
            <a:ext cx="1156138" cy="166414"/>
          </a:xfrm>
          <a:prstGeom prst="rect">
            <a:avLst/>
          </a:prstGeom>
          <a:solidFill>
            <a:srgbClr val="F8751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3" name="Google Shape;93;p16"/>
          <p:cNvSpPr/>
          <p:nvPr/>
        </p:nvSpPr>
        <p:spPr>
          <a:xfrm>
            <a:off x="5264579" y="297797"/>
            <a:ext cx="1156138" cy="166414"/>
          </a:xfrm>
          <a:prstGeom prst="rect">
            <a:avLst/>
          </a:prstGeom>
          <a:solidFill>
            <a:srgbClr val="FAB67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4" name="Google Shape;94;p16"/>
          <p:cNvSpPr/>
          <p:nvPr/>
        </p:nvSpPr>
        <p:spPr>
          <a:xfrm>
            <a:off x="6411310" y="297797"/>
            <a:ext cx="1156138" cy="166414"/>
          </a:xfrm>
          <a:prstGeom prst="rect">
            <a:avLst/>
          </a:prstGeom>
          <a:solidFill>
            <a:srgbClr val="FBCCA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5" name="Google Shape;95;p16"/>
          <p:cNvSpPr/>
          <p:nvPr/>
        </p:nvSpPr>
        <p:spPr>
          <a:xfrm>
            <a:off x="7514896" y="297797"/>
            <a:ext cx="1156138" cy="166414"/>
          </a:xfrm>
          <a:prstGeom prst="rect">
            <a:avLst/>
          </a:prstGeom>
          <a:solidFill>
            <a:srgbClr val="FCDEC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_En blanco">
  <p:cSld name="4_En blanco">
    <p:spTree>
      <p:nvGrpSpPr>
        <p:cNvPr id="96" name="Shape 96"/>
        <p:cNvGrpSpPr/>
        <p:nvPr/>
      </p:nvGrpSpPr>
      <p:grpSpPr>
        <a:xfrm>
          <a:off x="0" y="0"/>
          <a:ext cx="0" cy="0"/>
          <a:chOff x="0" y="0"/>
          <a:chExt cx="0" cy="0"/>
        </a:xfrm>
      </p:grpSpPr>
      <p:sp>
        <p:nvSpPr>
          <p:cNvPr id="97" name="Google Shape;97;p17"/>
          <p:cNvSpPr/>
          <p:nvPr/>
        </p:nvSpPr>
        <p:spPr>
          <a:xfrm>
            <a:off x="0" y="0"/>
            <a:ext cx="9144000" cy="6858000"/>
          </a:xfrm>
          <a:prstGeom prst="rect">
            <a:avLst/>
          </a:pr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LOGO-B.png" id="98" name="Google Shape;98;p17"/>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6.jpg" id="99" name="Google Shape;99;p17"/>
          <p:cNvPicPr preferRelativeResize="0"/>
          <p:nvPr/>
        </p:nvPicPr>
        <p:blipFill rotWithShape="1">
          <a:blip r:embed="rId3">
            <a:alphaModFix/>
          </a:blip>
          <a:srcRect b="0" l="0" r="0" t="0"/>
          <a:stretch/>
        </p:blipFill>
        <p:spPr>
          <a:xfrm>
            <a:off x="4575175" y="0"/>
            <a:ext cx="4568825" cy="6858000"/>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6_Sólo el título">
  <p:cSld name="6_Sólo el título">
    <p:spTree>
      <p:nvGrpSpPr>
        <p:cNvPr id="100" name="Shape 100"/>
        <p:cNvGrpSpPr/>
        <p:nvPr/>
      </p:nvGrpSpPr>
      <p:grpSpPr>
        <a:xfrm>
          <a:off x="0" y="0"/>
          <a:ext cx="0" cy="0"/>
          <a:chOff x="0" y="0"/>
          <a:chExt cx="0" cy="0"/>
        </a:xfrm>
      </p:grpSpPr>
      <p:pic>
        <p:nvPicPr>
          <p:cNvPr descr="LOGO-B.png" id="101" name="Google Shape;101;p18"/>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logo.jpg" id="102" name="Google Shape;102;p18"/>
          <p:cNvPicPr preferRelativeResize="0"/>
          <p:nvPr/>
        </p:nvPicPr>
        <p:blipFill rotWithShape="1">
          <a:blip r:embed="rId3">
            <a:alphaModFix/>
          </a:blip>
          <a:srcRect b="0" l="0" r="0" t="0"/>
          <a:stretch/>
        </p:blipFill>
        <p:spPr>
          <a:xfrm>
            <a:off x="586828" y="6225296"/>
            <a:ext cx="1992643" cy="446269"/>
          </a:xfrm>
          <a:prstGeom prst="rect">
            <a:avLst/>
          </a:prstGeom>
          <a:noFill/>
          <a:ln>
            <a:noFill/>
          </a:ln>
        </p:spPr>
      </p:pic>
      <p:sp>
        <p:nvSpPr>
          <p:cNvPr id="103" name="Google Shape;103;p1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04" name="Google Shape;104;p18"/>
          <p:cNvSpPr/>
          <p:nvPr/>
        </p:nvSpPr>
        <p:spPr>
          <a:xfrm>
            <a:off x="586828" y="385379"/>
            <a:ext cx="8084206" cy="700690"/>
          </a:xfrm>
          <a:prstGeom prst="rect">
            <a:avLst/>
          </a:prstGeom>
          <a:solidFill>
            <a:srgbClr val="F8CA1B"/>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5" name="Google Shape;105;p18"/>
          <p:cNvSpPr/>
          <p:nvPr/>
        </p:nvSpPr>
        <p:spPr>
          <a:xfrm>
            <a:off x="4117848" y="297797"/>
            <a:ext cx="1156138" cy="166414"/>
          </a:xfrm>
          <a:prstGeom prst="rect">
            <a:avLst/>
          </a:prstGeom>
          <a:solidFill>
            <a:srgbClr val="F8CA1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6" name="Google Shape;106;p18"/>
          <p:cNvSpPr/>
          <p:nvPr/>
        </p:nvSpPr>
        <p:spPr>
          <a:xfrm>
            <a:off x="5264579" y="297797"/>
            <a:ext cx="1156138" cy="166414"/>
          </a:xfrm>
          <a:prstGeom prst="rect">
            <a:avLst/>
          </a:prstGeom>
          <a:solidFill>
            <a:srgbClr val="FAE17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7" name="Google Shape;107;p18"/>
          <p:cNvSpPr/>
          <p:nvPr/>
        </p:nvSpPr>
        <p:spPr>
          <a:xfrm>
            <a:off x="6411310" y="297797"/>
            <a:ext cx="1156138" cy="166414"/>
          </a:xfrm>
          <a:prstGeom prst="rect">
            <a:avLst/>
          </a:prstGeom>
          <a:solidFill>
            <a:srgbClr val="FCEBA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8" name="Google Shape;108;p18"/>
          <p:cNvSpPr/>
          <p:nvPr/>
        </p:nvSpPr>
        <p:spPr>
          <a:xfrm>
            <a:off x="7514896" y="297797"/>
            <a:ext cx="1156138" cy="166414"/>
          </a:xfrm>
          <a:prstGeom prst="rect">
            <a:avLst/>
          </a:prstGeom>
          <a:solidFill>
            <a:srgbClr val="FDF3C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_En blanco">
  <p:cSld name="5_En blanco">
    <p:spTree>
      <p:nvGrpSpPr>
        <p:cNvPr id="109" name="Shape 109"/>
        <p:cNvGrpSpPr/>
        <p:nvPr/>
      </p:nvGrpSpPr>
      <p:grpSpPr>
        <a:xfrm>
          <a:off x="0" y="0"/>
          <a:ext cx="0" cy="0"/>
          <a:chOff x="0" y="0"/>
          <a:chExt cx="0" cy="0"/>
        </a:xfrm>
      </p:grpSpPr>
      <p:sp>
        <p:nvSpPr>
          <p:cNvPr id="110" name="Google Shape;110;p19"/>
          <p:cNvSpPr/>
          <p:nvPr/>
        </p:nvSpPr>
        <p:spPr>
          <a:xfrm>
            <a:off x="0" y="0"/>
            <a:ext cx="9144000" cy="6858000"/>
          </a:xfrm>
          <a:prstGeom prst="rect">
            <a:avLst/>
          </a:pr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LOGO-B.png" id="111" name="Google Shape;111;p19"/>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7.jpg" id="112" name="Google Shape;112;p19"/>
          <p:cNvPicPr preferRelativeResize="0"/>
          <p:nvPr/>
        </p:nvPicPr>
        <p:blipFill rotWithShape="1">
          <a:blip r:embed="rId3">
            <a:alphaModFix/>
          </a:blip>
          <a:srcRect b="0" l="0" r="0" t="0"/>
          <a:stretch/>
        </p:blipFill>
        <p:spPr>
          <a:xfrm>
            <a:off x="4575175" y="0"/>
            <a:ext cx="4568825" cy="6858000"/>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7_Sólo el título">
  <p:cSld name="7_Sólo el título">
    <p:spTree>
      <p:nvGrpSpPr>
        <p:cNvPr id="113" name="Shape 113"/>
        <p:cNvGrpSpPr/>
        <p:nvPr/>
      </p:nvGrpSpPr>
      <p:grpSpPr>
        <a:xfrm>
          <a:off x="0" y="0"/>
          <a:ext cx="0" cy="0"/>
          <a:chOff x="0" y="0"/>
          <a:chExt cx="0" cy="0"/>
        </a:xfrm>
      </p:grpSpPr>
      <p:pic>
        <p:nvPicPr>
          <p:cNvPr descr="LOGO-B.png" id="114" name="Google Shape;114;p20"/>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logo.jpg" id="115" name="Google Shape;115;p20"/>
          <p:cNvPicPr preferRelativeResize="0"/>
          <p:nvPr/>
        </p:nvPicPr>
        <p:blipFill rotWithShape="1">
          <a:blip r:embed="rId3">
            <a:alphaModFix/>
          </a:blip>
          <a:srcRect b="0" l="0" r="0" t="0"/>
          <a:stretch/>
        </p:blipFill>
        <p:spPr>
          <a:xfrm>
            <a:off x="586828" y="6225296"/>
            <a:ext cx="1992643" cy="446269"/>
          </a:xfrm>
          <a:prstGeom prst="rect">
            <a:avLst/>
          </a:prstGeom>
          <a:noFill/>
          <a:ln>
            <a:noFill/>
          </a:ln>
        </p:spPr>
      </p:pic>
      <p:sp>
        <p:nvSpPr>
          <p:cNvPr id="116" name="Google Shape;116;p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17" name="Google Shape;117;p20"/>
          <p:cNvSpPr/>
          <p:nvPr/>
        </p:nvSpPr>
        <p:spPr>
          <a:xfrm>
            <a:off x="586828" y="385379"/>
            <a:ext cx="8084206" cy="700690"/>
          </a:xfrm>
          <a:prstGeom prst="rect">
            <a:avLst/>
          </a:prstGeom>
          <a:solidFill>
            <a:srgbClr val="A91209"/>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8" name="Google Shape;118;p20"/>
          <p:cNvSpPr/>
          <p:nvPr/>
        </p:nvSpPr>
        <p:spPr>
          <a:xfrm>
            <a:off x="4117848" y="297797"/>
            <a:ext cx="1156138" cy="166414"/>
          </a:xfrm>
          <a:prstGeom prst="rect">
            <a:avLst/>
          </a:prstGeom>
          <a:solidFill>
            <a:srgbClr val="A9120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9" name="Google Shape;119;p20"/>
          <p:cNvSpPr/>
          <p:nvPr/>
        </p:nvSpPr>
        <p:spPr>
          <a:xfrm>
            <a:off x="5264579" y="297797"/>
            <a:ext cx="1156138" cy="166414"/>
          </a:xfrm>
          <a:prstGeom prst="rect">
            <a:avLst/>
          </a:prstGeom>
          <a:solidFill>
            <a:srgbClr val="D1837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0" name="Google Shape;120;p20"/>
          <p:cNvSpPr/>
          <p:nvPr/>
        </p:nvSpPr>
        <p:spPr>
          <a:xfrm>
            <a:off x="6411310" y="297797"/>
            <a:ext cx="1156138" cy="166414"/>
          </a:xfrm>
          <a:prstGeom prst="rect">
            <a:avLst/>
          </a:prstGeom>
          <a:solidFill>
            <a:srgbClr val="DFA8A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1" name="Google Shape;121;p20"/>
          <p:cNvSpPr/>
          <p:nvPr/>
        </p:nvSpPr>
        <p:spPr>
          <a:xfrm>
            <a:off x="7514896" y="297797"/>
            <a:ext cx="1156138" cy="166414"/>
          </a:xfrm>
          <a:prstGeom prst="rect">
            <a:avLst/>
          </a:prstGeom>
          <a:solidFill>
            <a:srgbClr val="EAC7C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ólo el título">
  <p:cSld name="Sólo el título">
    <p:spTree>
      <p:nvGrpSpPr>
        <p:cNvPr id="14" name="Shape 14"/>
        <p:cNvGrpSpPr/>
        <p:nvPr/>
      </p:nvGrpSpPr>
      <p:grpSpPr>
        <a:xfrm>
          <a:off x="0" y="0"/>
          <a:ext cx="0" cy="0"/>
          <a:chOff x="0" y="0"/>
          <a:chExt cx="0" cy="0"/>
        </a:xfrm>
      </p:grpSpPr>
      <p:sp>
        <p:nvSpPr>
          <p:cNvPr id="15" name="Google Shape;15;p3"/>
          <p:cNvSpPr/>
          <p:nvPr/>
        </p:nvSpPr>
        <p:spPr>
          <a:xfrm>
            <a:off x="0" y="0"/>
            <a:ext cx="9144000" cy="6858000"/>
          </a:xfrm>
          <a:prstGeom prst="rect">
            <a:avLst/>
          </a:pr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LOGO-B.png" id="16" name="Google Shape;16;p3"/>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1.jpg" id="17" name="Google Shape;17;p3"/>
          <p:cNvPicPr preferRelativeResize="0"/>
          <p:nvPr/>
        </p:nvPicPr>
        <p:blipFill rotWithShape="1">
          <a:blip r:embed="rId3">
            <a:alphaModFix/>
          </a:blip>
          <a:srcRect b="0" l="0" r="0" t="0"/>
          <a:stretch/>
        </p:blipFill>
        <p:spPr>
          <a:xfrm>
            <a:off x="4575175" y="0"/>
            <a:ext cx="4568825" cy="6858001"/>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ítulo y texto vertical">
  <p:cSld name="Título y texto vertical">
    <p:spTree>
      <p:nvGrpSpPr>
        <p:cNvPr id="122" name="Shape 122"/>
        <p:cNvGrpSpPr/>
        <p:nvPr/>
      </p:nvGrpSpPr>
      <p:grpSpPr>
        <a:xfrm>
          <a:off x="0" y="0"/>
          <a:ext cx="0" cy="0"/>
          <a:chOff x="0" y="0"/>
          <a:chExt cx="0" cy="0"/>
        </a:xfrm>
      </p:grpSpPr>
      <p:sp>
        <p:nvSpPr>
          <p:cNvPr id="123" name="Google Shape;123;p21"/>
          <p:cNvSpPr/>
          <p:nvPr/>
        </p:nvSpPr>
        <p:spPr>
          <a:xfrm>
            <a:off x="0" y="0"/>
            <a:ext cx="9144000" cy="6858000"/>
          </a:xfrm>
          <a:prstGeom prst="rect">
            <a:avLst/>
          </a:pr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LOGO-B.png" id="124" name="Google Shape;124;p21"/>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14.jpg" id="125" name="Google Shape;125;p21"/>
          <p:cNvPicPr preferRelativeResize="0"/>
          <p:nvPr/>
        </p:nvPicPr>
        <p:blipFill rotWithShape="1">
          <a:blip r:embed="rId3">
            <a:alphaModFix/>
          </a:blip>
          <a:srcRect b="0" l="0" r="0" t="0"/>
          <a:stretch/>
        </p:blipFill>
        <p:spPr>
          <a:xfrm>
            <a:off x="4575175" y="0"/>
            <a:ext cx="4568825" cy="6858000"/>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8_Sólo el título">
  <p:cSld name="8_Sólo el título">
    <p:spTree>
      <p:nvGrpSpPr>
        <p:cNvPr id="126" name="Shape 126"/>
        <p:cNvGrpSpPr/>
        <p:nvPr/>
      </p:nvGrpSpPr>
      <p:grpSpPr>
        <a:xfrm>
          <a:off x="0" y="0"/>
          <a:ext cx="0" cy="0"/>
          <a:chOff x="0" y="0"/>
          <a:chExt cx="0" cy="0"/>
        </a:xfrm>
      </p:grpSpPr>
      <p:pic>
        <p:nvPicPr>
          <p:cNvPr descr="LOGO-B.png" id="127" name="Google Shape;127;p22"/>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logo.jpg" id="128" name="Google Shape;128;p22"/>
          <p:cNvPicPr preferRelativeResize="0"/>
          <p:nvPr/>
        </p:nvPicPr>
        <p:blipFill rotWithShape="1">
          <a:blip r:embed="rId3">
            <a:alphaModFix/>
          </a:blip>
          <a:srcRect b="0" l="0" r="0" t="0"/>
          <a:stretch/>
        </p:blipFill>
        <p:spPr>
          <a:xfrm>
            <a:off x="586828" y="6225296"/>
            <a:ext cx="1992643" cy="446269"/>
          </a:xfrm>
          <a:prstGeom prst="rect">
            <a:avLst/>
          </a:prstGeom>
          <a:noFill/>
          <a:ln>
            <a:noFill/>
          </a:ln>
        </p:spPr>
      </p:pic>
      <p:sp>
        <p:nvSpPr>
          <p:cNvPr id="129" name="Google Shape;129;p2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30" name="Google Shape;130;p22"/>
          <p:cNvSpPr/>
          <p:nvPr/>
        </p:nvSpPr>
        <p:spPr>
          <a:xfrm>
            <a:off x="586828" y="385379"/>
            <a:ext cx="8084206" cy="700690"/>
          </a:xfrm>
          <a:prstGeom prst="rect">
            <a:avLst/>
          </a:prstGeom>
          <a:solidFill>
            <a:srgbClr val="713905"/>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1" name="Google Shape;131;p22"/>
          <p:cNvSpPr/>
          <p:nvPr/>
        </p:nvSpPr>
        <p:spPr>
          <a:xfrm>
            <a:off x="4117848" y="297797"/>
            <a:ext cx="1156138" cy="166414"/>
          </a:xfrm>
          <a:prstGeom prst="rect">
            <a:avLst/>
          </a:prstGeom>
          <a:solidFill>
            <a:srgbClr val="7139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2" name="Google Shape;132;p22"/>
          <p:cNvSpPr/>
          <p:nvPr/>
        </p:nvSpPr>
        <p:spPr>
          <a:xfrm>
            <a:off x="5264579" y="297797"/>
            <a:ext cx="1156138" cy="166414"/>
          </a:xfrm>
          <a:prstGeom prst="rect">
            <a:avLst/>
          </a:prstGeom>
          <a:solidFill>
            <a:srgbClr val="B4967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3" name="Google Shape;133;p22"/>
          <p:cNvSpPr/>
          <p:nvPr/>
        </p:nvSpPr>
        <p:spPr>
          <a:xfrm>
            <a:off x="6411310" y="297797"/>
            <a:ext cx="1156138" cy="166414"/>
          </a:xfrm>
          <a:prstGeom prst="rect">
            <a:avLst/>
          </a:prstGeom>
          <a:solidFill>
            <a:srgbClr val="CBB6A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4" name="Google Shape;134;p22"/>
          <p:cNvSpPr/>
          <p:nvPr/>
        </p:nvSpPr>
        <p:spPr>
          <a:xfrm>
            <a:off x="7514896" y="297797"/>
            <a:ext cx="1156138" cy="166414"/>
          </a:xfrm>
          <a:prstGeom prst="rect">
            <a:avLst/>
          </a:prstGeom>
          <a:solidFill>
            <a:srgbClr val="DCD0C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ítulo vertical y texto">
  <p:cSld name="Título vertical y texto">
    <p:spTree>
      <p:nvGrpSpPr>
        <p:cNvPr id="135" name="Shape 135"/>
        <p:cNvGrpSpPr/>
        <p:nvPr/>
      </p:nvGrpSpPr>
      <p:grpSpPr>
        <a:xfrm>
          <a:off x="0" y="0"/>
          <a:ext cx="0" cy="0"/>
          <a:chOff x="0" y="0"/>
          <a:chExt cx="0" cy="0"/>
        </a:xfrm>
      </p:grpSpPr>
      <p:sp>
        <p:nvSpPr>
          <p:cNvPr id="136" name="Google Shape;136;p23"/>
          <p:cNvSpPr/>
          <p:nvPr/>
        </p:nvSpPr>
        <p:spPr>
          <a:xfrm>
            <a:off x="0" y="0"/>
            <a:ext cx="9144000" cy="6858000"/>
          </a:xfrm>
          <a:prstGeom prst="rect">
            <a:avLst/>
          </a:pr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LOGO-B.png" id="137" name="Google Shape;137;p23"/>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15.jpg" id="138" name="Google Shape;138;p23"/>
          <p:cNvPicPr preferRelativeResize="0"/>
          <p:nvPr/>
        </p:nvPicPr>
        <p:blipFill rotWithShape="1">
          <a:blip r:embed="rId3">
            <a:alphaModFix/>
          </a:blip>
          <a:srcRect b="0" l="0" r="0" t="0"/>
          <a:stretch/>
        </p:blipFill>
        <p:spPr>
          <a:xfrm>
            <a:off x="4575175" y="0"/>
            <a:ext cx="4568825" cy="6858000"/>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9_Sólo el título">
  <p:cSld name="9_Sólo el título">
    <p:spTree>
      <p:nvGrpSpPr>
        <p:cNvPr id="139" name="Shape 139"/>
        <p:cNvGrpSpPr/>
        <p:nvPr/>
      </p:nvGrpSpPr>
      <p:grpSpPr>
        <a:xfrm>
          <a:off x="0" y="0"/>
          <a:ext cx="0" cy="0"/>
          <a:chOff x="0" y="0"/>
          <a:chExt cx="0" cy="0"/>
        </a:xfrm>
      </p:grpSpPr>
      <p:pic>
        <p:nvPicPr>
          <p:cNvPr descr="LOGO-B.png" id="140" name="Google Shape;140;p24"/>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logo.jpg" id="141" name="Google Shape;141;p24"/>
          <p:cNvPicPr preferRelativeResize="0"/>
          <p:nvPr/>
        </p:nvPicPr>
        <p:blipFill rotWithShape="1">
          <a:blip r:embed="rId3">
            <a:alphaModFix/>
          </a:blip>
          <a:srcRect b="0" l="0" r="0" t="0"/>
          <a:stretch/>
        </p:blipFill>
        <p:spPr>
          <a:xfrm>
            <a:off x="586828" y="6225296"/>
            <a:ext cx="1992643" cy="446269"/>
          </a:xfrm>
          <a:prstGeom prst="rect">
            <a:avLst/>
          </a:prstGeom>
          <a:noFill/>
          <a:ln>
            <a:noFill/>
          </a:ln>
        </p:spPr>
      </p:pic>
      <p:sp>
        <p:nvSpPr>
          <p:cNvPr id="142" name="Google Shape;142;p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3" name="Google Shape;143;p24"/>
          <p:cNvSpPr/>
          <p:nvPr/>
        </p:nvSpPr>
        <p:spPr>
          <a:xfrm>
            <a:off x="586828" y="385379"/>
            <a:ext cx="8084206" cy="700690"/>
          </a:xfrm>
          <a:prstGeom prst="rect">
            <a:avLst/>
          </a:prstGeom>
          <a:solidFill>
            <a:srgbClr val="665C52"/>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4" name="Google Shape;144;p24"/>
          <p:cNvSpPr/>
          <p:nvPr/>
        </p:nvSpPr>
        <p:spPr>
          <a:xfrm>
            <a:off x="4117848" y="297797"/>
            <a:ext cx="1156138" cy="166414"/>
          </a:xfrm>
          <a:prstGeom prst="rect">
            <a:avLst/>
          </a:prstGeom>
          <a:solidFill>
            <a:srgbClr val="665C5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5" name="Google Shape;145;p24"/>
          <p:cNvSpPr/>
          <p:nvPr/>
        </p:nvSpPr>
        <p:spPr>
          <a:xfrm>
            <a:off x="5264579" y="297797"/>
            <a:ext cx="1156138" cy="166414"/>
          </a:xfrm>
          <a:prstGeom prst="rect">
            <a:avLst/>
          </a:prstGeom>
          <a:solidFill>
            <a:srgbClr val="AEA9A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6" name="Google Shape;146;p24"/>
          <p:cNvSpPr/>
          <p:nvPr/>
        </p:nvSpPr>
        <p:spPr>
          <a:xfrm>
            <a:off x="6411310" y="297797"/>
            <a:ext cx="1156138" cy="166414"/>
          </a:xfrm>
          <a:prstGeom prst="rect">
            <a:avLst/>
          </a:prstGeom>
          <a:solidFill>
            <a:srgbClr val="C6C3B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7" name="Google Shape;147;p24"/>
          <p:cNvSpPr/>
          <p:nvPr/>
        </p:nvSpPr>
        <p:spPr>
          <a:xfrm>
            <a:off x="7514896" y="297797"/>
            <a:ext cx="1156138" cy="166414"/>
          </a:xfrm>
          <a:prstGeom prst="rect">
            <a:avLst/>
          </a:prstGeom>
          <a:solidFill>
            <a:srgbClr val="D9D8D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Sólo el título">
  <p:cSld name="1_Sólo el título">
    <p:spTree>
      <p:nvGrpSpPr>
        <p:cNvPr id="18" name="Shape 18"/>
        <p:cNvGrpSpPr/>
        <p:nvPr/>
      </p:nvGrpSpPr>
      <p:grpSpPr>
        <a:xfrm>
          <a:off x="0" y="0"/>
          <a:ext cx="0" cy="0"/>
          <a:chOff x="0" y="0"/>
          <a:chExt cx="0" cy="0"/>
        </a:xfrm>
      </p:grpSpPr>
      <p:pic>
        <p:nvPicPr>
          <p:cNvPr descr="LOGO-B.png" id="19" name="Google Shape;19;p4"/>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sp>
        <p:nvSpPr>
          <p:cNvPr id="20" name="Google Shape;20;p4"/>
          <p:cNvSpPr/>
          <p:nvPr/>
        </p:nvSpPr>
        <p:spPr>
          <a:xfrm>
            <a:off x="586828" y="385379"/>
            <a:ext cx="8084206" cy="700690"/>
          </a:xfrm>
          <a:prstGeom prst="rect">
            <a:avLst/>
          </a:prstGeom>
          <a:solidFill>
            <a:srgbClr val="4A2167"/>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 name="Google Shape;21;p4"/>
          <p:cNvSpPr/>
          <p:nvPr/>
        </p:nvSpPr>
        <p:spPr>
          <a:xfrm>
            <a:off x="4117848" y="297797"/>
            <a:ext cx="1156138" cy="166414"/>
          </a:xfrm>
          <a:prstGeom prst="rect">
            <a:avLst/>
          </a:prstGeom>
          <a:solidFill>
            <a:srgbClr val="4A216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 name="Google Shape;22;p4"/>
          <p:cNvSpPr/>
          <p:nvPr/>
        </p:nvSpPr>
        <p:spPr>
          <a:xfrm>
            <a:off x="5264579" y="297797"/>
            <a:ext cx="1156138" cy="166414"/>
          </a:xfrm>
          <a:prstGeom prst="rect">
            <a:avLst/>
          </a:prstGeom>
          <a:solidFill>
            <a:srgbClr val="5A357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 name="Google Shape;23;p4"/>
          <p:cNvSpPr/>
          <p:nvPr/>
        </p:nvSpPr>
        <p:spPr>
          <a:xfrm>
            <a:off x="6411310" y="297797"/>
            <a:ext cx="1156138" cy="166414"/>
          </a:xfrm>
          <a:prstGeom prst="rect">
            <a:avLst/>
          </a:prstGeom>
          <a:solidFill>
            <a:srgbClr val="6D4E8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 name="Google Shape;24;p4"/>
          <p:cNvSpPr/>
          <p:nvPr/>
        </p:nvSpPr>
        <p:spPr>
          <a:xfrm>
            <a:off x="7514896" y="297797"/>
            <a:ext cx="1156138" cy="166414"/>
          </a:xfrm>
          <a:prstGeom prst="rect">
            <a:avLst/>
          </a:prstGeom>
          <a:solidFill>
            <a:srgbClr val="7D669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logo.jpg" id="25" name="Google Shape;25;p4"/>
          <p:cNvPicPr preferRelativeResize="0"/>
          <p:nvPr/>
        </p:nvPicPr>
        <p:blipFill rotWithShape="1">
          <a:blip r:embed="rId3">
            <a:alphaModFix/>
          </a:blip>
          <a:srcRect b="0" l="0" r="0" t="0"/>
          <a:stretch/>
        </p:blipFill>
        <p:spPr>
          <a:xfrm>
            <a:off x="586828" y="6225296"/>
            <a:ext cx="1992643" cy="446269"/>
          </a:xfrm>
          <a:prstGeom prst="rect">
            <a:avLst/>
          </a:prstGeom>
          <a:noFill/>
          <a:ln>
            <a:noFill/>
          </a:ln>
        </p:spPr>
      </p:pic>
      <p:sp>
        <p:nvSpPr>
          <p:cNvPr id="26" name="Google Shape;26;p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apositiva de título" type="title">
  <p:cSld name="TITLE">
    <p:spTree>
      <p:nvGrpSpPr>
        <p:cNvPr id="27" name="Shape 27"/>
        <p:cNvGrpSpPr/>
        <p:nvPr/>
      </p:nvGrpSpPr>
      <p:grpSpPr>
        <a:xfrm>
          <a:off x="0" y="0"/>
          <a:ext cx="0" cy="0"/>
          <a:chOff x="0" y="0"/>
          <a:chExt cx="0" cy="0"/>
        </a:xfrm>
      </p:grpSpPr>
      <p:sp>
        <p:nvSpPr>
          <p:cNvPr id="28" name="Google Shape;28;p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30" name="Google Shape;30;p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MX"/>
              <a:t>‹#›</a:t>
            </a:fld>
            <a:endParaRPr/>
          </a:p>
        </p:txBody>
      </p:sp>
      <p:pic>
        <p:nvPicPr>
          <p:cNvPr descr="logo.jpg" id="33" name="Google Shape;33;p5"/>
          <p:cNvPicPr preferRelativeResize="0"/>
          <p:nvPr/>
        </p:nvPicPr>
        <p:blipFill rotWithShape="1">
          <a:blip r:embed="rId2">
            <a:alphaModFix/>
          </a:blip>
          <a:srcRect b="0" l="0" r="0" t="0"/>
          <a:stretch/>
        </p:blipFill>
        <p:spPr>
          <a:xfrm>
            <a:off x="586828" y="6225296"/>
            <a:ext cx="1992643" cy="446269"/>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ítulo y objetos" type="obj">
  <p:cSld name="OBJECT">
    <p:spTree>
      <p:nvGrpSpPr>
        <p:cNvPr id="34" name="Shape 34"/>
        <p:cNvGrpSpPr/>
        <p:nvPr/>
      </p:nvGrpSpPr>
      <p:grpSpPr>
        <a:xfrm>
          <a:off x="0" y="0"/>
          <a:ext cx="0" cy="0"/>
          <a:chOff x="0" y="0"/>
          <a:chExt cx="0" cy="0"/>
        </a:xfrm>
      </p:grpSpPr>
      <p:sp>
        <p:nvSpPr>
          <p:cNvPr id="35" name="Google Shape;35;p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6" name="Google Shape;36;p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7" name="Google Shape;37;p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os objetos">
  <p:cSld name="Dos objetos">
    <p:spTree>
      <p:nvGrpSpPr>
        <p:cNvPr id="40" name="Shape 40"/>
        <p:cNvGrpSpPr/>
        <p:nvPr/>
      </p:nvGrpSpPr>
      <p:grpSpPr>
        <a:xfrm>
          <a:off x="0" y="0"/>
          <a:ext cx="0" cy="0"/>
          <a:chOff x="0" y="0"/>
          <a:chExt cx="0" cy="0"/>
        </a:xfrm>
      </p:grpSpPr>
      <p:pic>
        <p:nvPicPr>
          <p:cNvPr descr="ppt institucional-actualizado[1].jpg" id="41" name="Google Shape;41;p7"/>
          <p:cNvPicPr preferRelativeResize="0"/>
          <p:nvPr/>
        </p:nvPicPr>
        <p:blipFill rotWithShape="1">
          <a:blip r:embed="rId2">
            <a:alphaModFix/>
          </a:blip>
          <a:srcRect b="0" l="0" r="0" t="0"/>
          <a:stretch/>
        </p:blipFill>
        <p:spPr>
          <a:xfrm>
            <a:off x="0" y="0"/>
            <a:ext cx="9043416" cy="678180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ación">
  <p:cSld name="Comparación">
    <p:spTree>
      <p:nvGrpSpPr>
        <p:cNvPr id="42" name="Shape 42"/>
        <p:cNvGrpSpPr/>
        <p:nvPr/>
      </p:nvGrpSpPr>
      <p:grpSpPr>
        <a:xfrm>
          <a:off x="0" y="0"/>
          <a:ext cx="0" cy="0"/>
          <a:chOff x="0" y="0"/>
          <a:chExt cx="0" cy="0"/>
        </a:xfrm>
      </p:grpSpPr>
      <p:sp>
        <p:nvSpPr>
          <p:cNvPr id="43" name="Google Shape;43;p8"/>
          <p:cNvSpPr/>
          <p:nvPr/>
        </p:nvSpPr>
        <p:spPr>
          <a:xfrm>
            <a:off x="1748454" y="-27988"/>
            <a:ext cx="1731112" cy="132343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MX" sz="8000">
                <a:solidFill>
                  <a:srgbClr val="2871B4"/>
                </a:solidFill>
                <a:latin typeface="PT Sans"/>
                <a:ea typeface="PT Sans"/>
                <a:cs typeface="PT Sans"/>
                <a:sym typeface="PT Sans"/>
              </a:rPr>
              <a:t>16</a:t>
            </a:r>
            <a:endParaRPr b="1" sz="8000">
              <a:solidFill>
                <a:srgbClr val="2871B4"/>
              </a:solidFill>
              <a:latin typeface="PT Sans"/>
              <a:ea typeface="PT Sans"/>
              <a:cs typeface="PT Sans"/>
              <a:sym typeface="PT Sans"/>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En blanco" type="blank">
  <p:cSld name="BLANK">
    <p:spTree>
      <p:nvGrpSpPr>
        <p:cNvPr id="44" name="Shape 44"/>
        <p:cNvGrpSpPr/>
        <p:nvPr/>
      </p:nvGrpSpPr>
      <p:grpSpPr>
        <a:xfrm>
          <a:off x="0" y="0"/>
          <a:ext cx="0" cy="0"/>
          <a:chOff x="0" y="0"/>
          <a:chExt cx="0" cy="0"/>
        </a:xfrm>
      </p:grpSpPr>
      <p:sp>
        <p:nvSpPr>
          <p:cNvPr id="45" name="Google Shape;45;p9"/>
          <p:cNvSpPr/>
          <p:nvPr/>
        </p:nvSpPr>
        <p:spPr>
          <a:xfrm>
            <a:off x="0" y="0"/>
            <a:ext cx="9144000" cy="6858000"/>
          </a:xfrm>
          <a:prstGeom prst="rect">
            <a:avLst/>
          </a:pr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LOGO-B.png" id="46" name="Google Shape;46;p9"/>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3.jpg" id="47" name="Google Shape;47;p9"/>
          <p:cNvPicPr preferRelativeResize="0"/>
          <p:nvPr/>
        </p:nvPicPr>
        <p:blipFill rotWithShape="1">
          <a:blip r:embed="rId3">
            <a:alphaModFix/>
          </a:blip>
          <a:srcRect b="0" l="0" r="0" t="0"/>
          <a:stretch/>
        </p:blipFill>
        <p:spPr>
          <a:xfrm>
            <a:off x="4575175" y="0"/>
            <a:ext cx="4568825" cy="685800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_Sólo el título">
  <p:cSld name="2_Sólo el título">
    <p:spTree>
      <p:nvGrpSpPr>
        <p:cNvPr id="48" name="Shape 48"/>
        <p:cNvGrpSpPr/>
        <p:nvPr/>
      </p:nvGrpSpPr>
      <p:grpSpPr>
        <a:xfrm>
          <a:off x="0" y="0"/>
          <a:ext cx="0" cy="0"/>
          <a:chOff x="0" y="0"/>
          <a:chExt cx="0" cy="0"/>
        </a:xfrm>
      </p:grpSpPr>
      <p:pic>
        <p:nvPicPr>
          <p:cNvPr descr="LOGO-B.png" id="49" name="Google Shape;49;p10"/>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logo.jpg" id="50" name="Google Shape;50;p10"/>
          <p:cNvPicPr preferRelativeResize="0"/>
          <p:nvPr/>
        </p:nvPicPr>
        <p:blipFill rotWithShape="1">
          <a:blip r:embed="rId3">
            <a:alphaModFix/>
          </a:blip>
          <a:srcRect b="0" l="0" r="0" t="0"/>
          <a:stretch/>
        </p:blipFill>
        <p:spPr>
          <a:xfrm>
            <a:off x="586828" y="6225296"/>
            <a:ext cx="1992643" cy="446269"/>
          </a:xfrm>
          <a:prstGeom prst="rect">
            <a:avLst/>
          </a:prstGeom>
          <a:noFill/>
          <a:ln>
            <a:noFill/>
          </a:ln>
        </p:spPr>
      </p:pic>
      <p:sp>
        <p:nvSpPr>
          <p:cNvPr id="51" name="Google Shape;51;p1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 name="Google Shape;52;p10"/>
          <p:cNvSpPr/>
          <p:nvPr/>
        </p:nvSpPr>
        <p:spPr>
          <a:xfrm>
            <a:off x="586828" y="385379"/>
            <a:ext cx="8084206" cy="700690"/>
          </a:xfrm>
          <a:prstGeom prst="rect">
            <a:avLst/>
          </a:prstGeom>
          <a:solidFill>
            <a:srgbClr val="32A3CE"/>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3" name="Google Shape;53;p10"/>
          <p:cNvSpPr/>
          <p:nvPr/>
        </p:nvSpPr>
        <p:spPr>
          <a:xfrm>
            <a:off x="4117848" y="297797"/>
            <a:ext cx="1156138" cy="166414"/>
          </a:xfrm>
          <a:prstGeom prst="rect">
            <a:avLst/>
          </a:prstGeom>
          <a:solidFill>
            <a:srgbClr val="32A3C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4" name="Google Shape;54;p10"/>
          <p:cNvSpPr/>
          <p:nvPr/>
        </p:nvSpPr>
        <p:spPr>
          <a:xfrm>
            <a:off x="5264579" y="297797"/>
            <a:ext cx="1156138" cy="166414"/>
          </a:xfrm>
          <a:prstGeom prst="rect">
            <a:avLst/>
          </a:prstGeom>
          <a:solidFill>
            <a:srgbClr val="45ACC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5" name="Google Shape;55;p10"/>
          <p:cNvSpPr/>
          <p:nvPr/>
        </p:nvSpPr>
        <p:spPr>
          <a:xfrm>
            <a:off x="6411310" y="297797"/>
            <a:ext cx="1156138" cy="166414"/>
          </a:xfrm>
          <a:prstGeom prst="rect">
            <a:avLst/>
          </a:prstGeom>
          <a:solidFill>
            <a:srgbClr val="62B2C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6" name="Google Shape;56;p10"/>
          <p:cNvSpPr/>
          <p:nvPr/>
        </p:nvSpPr>
        <p:spPr>
          <a:xfrm>
            <a:off x="7514896" y="297797"/>
            <a:ext cx="1156138" cy="166414"/>
          </a:xfrm>
          <a:prstGeom prst="rect">
            <a:avLst/>
          </a:prstGeom>
          <a:solidFill>
            <a:srgbClr val="83BBC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slideLayout" Target="../slideLayouts/slideLayout22.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24" Type="http://schemas.openxmlformats.org/officeDocument/2006/relationships/theme" Target="../theme/theme2.xml"/><Relationship Id="rId12" Type="http://schemas.openxmlformats.org/officeDocument/2006/relationships/slideLayout" Target="../slideLayouts/slideLayout12.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 name="Google Shape;8;p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MX"/>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1" name="Shape 151"/>
        <p:cNvGrpSpPr/>
        <p:nvPr/>
      </p:nvGrpSpPr>
      <p:grpSpPr>
        <a:xfrm>
          <a:off x="0" y="0"/>
          <a:ext cx="0" cy="0"/>
          <a:chOff x="0" y="0"/>
          <a:chExt cx="0" cy="0"/>
        </a:xfrm>
      </p:grpSpPr>
      <p:sp>
        <p:nvSpPr>
          <p:cNvPr id="152" name="Google Shape;152;p25"/>
          <p:cNvSpPr/>
          <p:nvPr/>
        </p:nvSpPr>
        <p:spPr>
          <a:xfrm>
            <a:off x="887350" y="3438518"/>
            <a:ext cx="3079531" cy="138499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s-MX" sz="2800" u="none" cap="none" strike="noStrike">
                <a:solidFill>
                  <a:srgbClr val="0A253E"/>
                </a:solidFill>
                <a:latin typeface="Candara"/>
                <a:ea typeface="Candara"/>
                <a:cs typeface="Candara"/>
                <a:sym typeface="Candara"/>
              </a:rPr>
              <a:t>Sentencias y funciones integradas PL/SQL</a:t>
            </a:r>
            <a:endParaRPr b="1" sz="2800">
              <a:solidFill>
                <a:srgbClr val="0A253E"/>
              </a:solidFill>
              <a:latin typeface="Candara"/>
              <a:ea typeface="Candara"/>
              <a:cs typeface="Candara"/>
              <a:sym typeface="Candara"/>
            </a:endParaRPr>
          </a:p>
        </p:txBody>
      </p:sp>
      <p:sp>
        <p:nvSpPr>
          <p:cNvPr id="153" name="Google Shape;153;p25"/>
          <p:cNvSpPr/>
          <p:nvPr/>
        </p:nvSpPr>
        <p:spPr>
          <a:xfrm>
            <a:off x="1890242" y="6247195"/>
            <a:ext cx="1441490"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s-MX" sz="1800">
                <a:solidFill>
                  <a:srgbClr val="7F7F7F"/>
                </a:solidFill>
                <a:latin typeface="Candara"/>
                <a:ea typeface="Candara"/>
                <a:cs typeface="Candara"/>
                <a:sym typeface="Candara"/>
              </a:rPr>
              <a:t>Marzo, 2018</a:t>
            </a:r>
            <a:endParaRPr sz="1800">
              <a:solidFill>
                <a:srgbClr val="7F7F7F"/>
              </a:solidFill>
              <a:latin typeface="Candara"/>
              <a:ea typeface="Candara"/>
              <a:cs typeface="Candara"/>
              <a:sym typeface="Candara"/>
            </a:endParaRPr>
          </a:p>
        </p:txBody>
      </p:sp>
      <p:sp>
        <p:nvSpPr>
          <p:cNvPr id="154" name="Google Shape;154;p25"/>
          <p:cNvSpPr/>
          <p:nvPr/>
        </p:nvSpPr>
        <p:spPr>
          <a:xfrm>
            <a:off x="419117" y="5877863"/>
            <a:ext cx="4383741"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MX" sz="1800">
                <a:solidFill>
                  <a:srgbClr val="0A253E"/>
                </a:solidFill>
                <a:latin typeface="Candara"/>
                <a:ea typeface="Candara"/>
                <a:cs typeface="Candara"/>
                <a:sym typeface="Candara"/>
              </a:rPr>
              <a:t>PBY3101: Programación de Base de Datos</a:t>
            </a:r>
            <a:endParaRPr b="1" sz="1800">
              <a:solidFill>
                <a:srgbClr val="0A253E"/>
              </a:solidFill>
              <a:latin typeface="Candara"/>
              <a:ea typeface="Candara"/>
              <a:cs typeface="Candara"/>
              <a:sym typeface="Candara"/>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8" name="Shape 218"/>
        <p:cNvGrpSpPr/>
        <p:nvPr/>
      </p:nvGrpSpPr>
      <p:grpSpPr>
        <a:xfrm>
          <a:off x="0" y="0"/>
          <a:ext cx="0" cy="0"/>
          <a:chOff x="0" y="0"/>
          <a:chExt cx="0" cy="0"/>
        </a:xfrm>
      </p:grpSpPr>
      <p:sp>
        <p:nvSpPr>
          <p:cNvPr id="219" name="Google Shape;219;p34"/>
          <p:cNvSpPr txBox="1"/>
          <p:nvPr>
            <p:ph idx="1" type="body"/>
          </p:nvPr>
        </p:nvSpPr>
        <p:spPr>
          <a:xfrm>
            <a:off x="609600" y="1219199"/>
            <a:ext cx="8001000" cy="1244601"/>
          </a:xfrm>
          <a:prstGeom prst="rect">
            <a:avLst/>
          </a:prstGeom>
          <a:noFill/>
          <a:ln>
            <a:noFill/>
          </a:ln>
        </p:spPr>
        <p:txBody>
          <a:bodyPr anchorCtr="0" anchor="t" bIns="45700" lIns="91425" spcFirstLastPara="1" rIns="91425" wrap="square" tIns="45700">
            <a:noAutofit/>
          </a:bodyPr>
          <a:lstStyle/>
          <a:p>
            <a:pPr indent="0" lvl="0" marL="0" rtl="0" algn="just">
              <a:lnSpc>
                <a:spcPct val="90000"/>
              </a:lnSpc>
              <a:spcBef>
                <a:spcPts val="0"/>
              </a:spcBef>
              <a:spcAft>
                <a:spcPts val="0"/>
              </a:spcAft>
              <a:buClr>
                <a:srgbClr val="17365D"/>
              </a:buClr>
              <a:buSzPts val="2400"/>
              <a:buNone/>
            </a:pPr>
            <a:r>
              <a:rPr b="1" lang="es-MX" sz="2400">
                <a:solidFill>
                  <a:srgbClr val="17365D"/>
                </a:solidFill>
              </a:rPr>
              <a:t>Sentencia SELECT en PL/SQL</a:t>
            </a:r>
            <a:endParaRPr sz="2400">
              <a:solidFill>
                <a:srgbClr val="17365D"/>
              </a:solidFill>
            </a:endParaRPr>
          </a:p>
          <a:p>
            <a:pPr indent="0" lvl="0" marL="0" rtl="0" algn="just">
              <a:lnSpc>
                <a:spcPct val="90000"/>
              </a:lnSpc>
              <a:spcBef>
                <a:spcPts val="480"/>
              </a:spcBef>
              <a:spcAft>
                <a:spcPts val="0"/>
              </a:spcAft>
              <a:buClr>
                <a:srgbClr val="0F243E"/>
              </a:buClr>
              <a:buSzPts val="2400"/>
              <a:buNone/>
            </a:pPr>
            <a:r>
              <a:rPr lang="es-MX" sz="2400">
                <a:solidFill>
                  <a:srgbClr val="0F243E"/>
                </a:solidFill>
              </a:rPr>
              <a:t>Se debe utilizar la sentencia SELECT para recuperar datos de la base de datos.</a:t>
            </a:r>
            <a:endParaRPr sz="2400">
              <a:solidFill>
                <a:srgbClr val="0F243E"/>
              </a:solidFill>
            </a:endParaRPr>
          </a:p>
        </p:txBody>
      </p:sp>
      <p:sp>
        <p:nvSpPr>
          <p:cNvPr id="220" name="Google Shape;220;p34"/>
          <p:cNvSpPr/>
          <p:nvPr/>
        </p:nvSpPr>
        <p:spPr>
          <a:xfrm>
            <a:off x="1142999" y="2463800"/>
            <a:ext cx="40558064" cy="47768"/>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21" name="Google Shape;221;p34"/>
          <p:cNvPicPr preferRelativeResize="0"/>
          <p:nvPr/>
        </p:nvPicPr>
        <p:blipFill rotWithShape="1">
          <a:blip r:embed="rId3">
            <a:alphaModFix/>
          </a:blip>
          <a:srcRect b="0" l="0" r="0" t="0"/>
          <a:stretch/>
        </p:blipFill>
        <p:spPr>
          <a:xfrm>
            <a:off x="1143000" y="2463800"/>
            <a:ext cx="6985000" cy="2872863"/>
          </a:xfrm>
          <a:prstGeom prst="rect">
            <a:avLst/>
          </a:prstGeom>
          <a:noFill/>
          <a:ln>
            <a:noFill/>
          </a:ln>
        </p:spPr>
      </p:pic>
      <p:sp>
        <p:nvSpPr>
          <p:cNvPr id="222" name="Google Shape;222;p34"/>
          <p:cNvSpPr txBox="1"/>
          <p:nvPr/>
        </p:nvSpPr>
        <p:spPr>
          <a:xfrm>
            <a:off x="3860800" y="543034"/>
            <a:ext cx="4556234"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MX" sz="1800">
                <a:solidFill>
                  <a:schemeClr val="lt1"/>
                </a:solidFill>
                <a:latin typeface="Candara"/>
                <a:ea typeface="Candara"/>
                <a:cs typeface="Candara"/>
                <a:sym typeface="Candara"/>
              </a:rPr>
              <a:t>Sentencias y funciones integradas en PL/SQL</a:t>
            </a:r>
            <a:endParaRPr b="1" sz="1800">
              <a:solidFill>
                <a:schemeClr val="lt1"/>
              </a:solidFill>
              <a:latin typeface="Candara"/>
              <a:ea typeface="Candara"/>
              <a:cs typeface="Candara"/>
              <a:sym typeface="Candara"/>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6" name="Shape 226"/>
        <p:cNvGrpSpPr/>
        <p:nvPr/>
      </p:nvGrpSpPr>
      <p:grpSpPr>
        <a:xfrm>
          <a:off x="0" y="0"/>
          <a:ext cx="0" cy="0"/>
          <a:chOff x="0" y="0"/>
          <a:chExt cx="0" cy="0"/>
        </a:xfrm>
      </p:grpSpPr>
      <p:sp>
        <p:nvSpPr>
          <p:cNvPr id="227" name="Google Shape;227;p35"/>
          <p:cNvSpPr txBox="1"/>
          <p:nvPr>
            <p:ph idx="1" type="body"/>
          </p:nvPr>
        </p:nvSpPr>
        <p:spPr>
          <a:xfrm>
            <a:off x="660400" y="1397000"/>
            <a:ext cx="7975600" cy="4191000"/>
          </a:xfrm>
          <a:prstGeom prst="rect">
            <a:avLst/>
          </a:prstGeom>
          <a:noFill/>
          <a:ln>
            <a:noFill/>
          </a:ln>
        </p:spPr>
        <p:txBody>
          <a:bodyPr anchorCtr="0" anchor="t" bIns="45700" lIns="91425" spcFirstLastPara="1" rIns="91425" wrap="square" tIns="45700">
            <a:noAutofit/>
          </a:bodyPr>
          <a:lstStyle/>
          <a:p>
            <a:pPr indent="0" lvl="0" marL="0" rtl="0" algn="just">
              <a:lnSpc>
                <a:spcPct val="90000"/>
              </a:lnSpc>
              <a:spcBef>
                <a:spcPts val="0"/>
              </a:spcBef>
              <a:spcAft>
                <a:spcPts val="0"/>
              </a:spcAft>
              <a:buClr>
                <a:srgbClr val="17365D"/>
              </a:buClr>
              <a:buSzPts val="2380"/>
              <a:buNone/>
            </a:pPr>
            <a:r>
              <a:rPr lang="es-MX" sz="2380">
                <a:solidFill>
                  <a:srgbClr val="17365D"/>
                </a:solidFill>
              </a:rPr>
              <a:t>En la Sintaxis:</a:t>
            </a:r>
            <a:endParaRPr sz="2380">
              <a:solidFill>
                <a:srgbClr val="17365D"/>
              </a:solidFill>
            </a:endParaRPr>
          </a:p>
          <a:p>
            <a:pPr indent="-342900" lvl="0" marL="342900" rtl="0" algn="just">
              <a:lnSpc>
                <a:spcPct val="90000"/>
              </a:lnSpc>
              <a:spcBef>
                <a:spcPts val="476"/>
              </a:spcBef>
              <a:spcAft>
                <a:spcPts val="0"/>
              </a:spcAft>
              <a:buClr>
                <a:srgbClr val="17365D"/>
              </a:buClr>
              <a:buSzPts val="2380"/>
              <a:buChar char="•"/>
            </a:pPr>
            <a:r>
              <a:rPr i="1" lang="es-MX" sz="2380">
                <a:solidFill>
                  <a:srgbClr val="17365D"/>
                </a:solidFill>
              </a:rPr>
              <a:t> lista_seleccionar</a:t>
            </a:r>
            <a:r>
              <a:rPr lang="es-MX" sz="2380">
                <a:solidFill>
                  <a:srgbClr val="17365D"/>
                </a:solidFill>
              </a:rPr>
              <a:t>:  lista de a lo menos una columna y puede incluir expresiones SQL, funciones de columnas o funciones de grupo.</a:t>
            </a:r>
            <a:endParaRPr sz="2380">
              <a:solidFill>
                <a:srgbClr val="17365D"/>
              </a:solidFill>
            </a:endParaRPr>
          </a:p>
          <a:p>
            <a:pPr indent="-342900" lvl="0" marL="342900" rtl="0" algn="just">
              <a:lnSpc>
                <a:spcPct val="90000"/>
              </a:lnSpc>
              <a:spcBef>
                <a:spcPts val="476"/>
              </a:spcBef>
              <a:spcAft>
                <a:spcPts val="0"/>
              </a:spcAft>
              <a:buClr>
                <a:srgbClr val="17365D"/>
              </a:buClr>
              <a:buSzPts val="2380"/>
              <a:buChar char="•"/>
            </a:pPr>
            <a:r>
              <a:rPr lang="es-MX" sz="2380">
                <a:solidFill>
                  <a:srgbClr val="17365D"/>
                </a:solidFill>
              </a:rPr>
              <a:t> </a:t>
            </a:r>
            <a:r>
              <a:rPr i="1" lang="es-MX" sz="2380">
                <a:solidFill>
                  <a:srgbClr val="17365D"/>
                </a:solidFill>
              </a:rPr>
              <a:t>nombre_variable</a:t>
            </a:r>
            <a:r>
              <a:rPr lang="es-MX" sz="2380">
                <a:solidFill>
                  <a:srgbClr val="17365D"/>
                </a:solidFill>
              </a:rPr>
              <a:t>: variable escalar que almacenará el valor recuperado.</a:t>
            </a:r>
            <a:endParaRPr sz="2380">
              <a:solidFill>
                <a:srgbClr val="17365D"/>
              </a:solidFill>
            </a:endParaRPr>
          </a:p>
          <a:p>
            <a:pPr indent="-342900" lvl="0" marL="342900" rtl="0" algn="just">
              <a:lnSpc>
                <a:spcPct val="90000"/>
              </a:lnSpc>
              <a:spcBef>
                <a:spcPts val="476"/>
              </a:spcBef>
              <a:spcAft>
                <a:spcPts val="0"/>
              </a:spcAft>
              <a:buClr>
                <a:srgbClr val="17365D"/>
              </a:buClr>
              <a:buSzPts val="2380"/>
              <a:buChar char="•"/>
            </a:pPr>
            <a:r>
              <a:rPr lang="es-MX" sz="2380">
                <a:solidFill>
                  <a:srgbClr val="17365D"/>
                </a:solidFill>
              </a:rPr>
              <a:t> </a:t>
            </a:r>
            <a:r>
              <a:rPr i="1" lang="es-MX" sz="2380">
                <a:solidFill>
                  <a:srgbClr val="17365D"/>
                </a:solidFill>
              </a:rPr>
              <a:t>nombre_registro</a:t>
            </a:r>
            <a:r>
              <a:rPr lang="es-MX" sz="2380">
                <a:solidFill>
                  <a:srgbClr val="17365D"/>
                </a:solidFill>
              </a:rPr>
              <a:t>: es un registro PL/SQL que almacenará el valor recuperado.</a:t>
            </a:r>
            <a:r>
              <a:rPr i="1" lang="es-MX" sz="2380">
                <a:solidFill>
                  <a:srgbClr val="17365D"/>
                </a:solidFill>
              </a:rPr>
              <a:t> </a:t>
            </a:r>
            <a:endParaRPr sz="2380">
              <a:solidFill>
                <a:srgbClr val="17365D"/>
              </a:solidFill>
            </a:endParaRPr>
          </a:p>
          <a:p>
            <a:pPr indent="-342900" lvl="0" marL="342900" rtl="0" algn="just">
              <a:lnSpc>
                <a:spcPct val="90000"/>
              </a:lnSpc>
              <a:spcBef>
                <a:spcPts val="476"/>
              </a:spcBef>
              <a:spcAft>
                <a:spcPts val="0"/>
              </a:spcAft>
              <a:buClr>
                <a:srgbClr val="17365D"/>
              </a:buClr>
              <a:buSzPts val="2380"/>
              <a:buChar char="•"/>
            </a:pPr>
            <a:r>
              <a:rPr i="1" lang="es-MX" sz="2380">
                <a:solidFill>
                  <a:srgbClr val="17365D"/>
                </a:solidFill>
              </a:rPr>
              <a:t> Tabla</a:t>
            </a:r>
            <a:r>
              <a:rPr lang="es-MX" sz="2380">
                <a:solidFill>
                  <a:srgbClr val="17365D"/>
                </a:solidFill>
              </a:rPr>
              <a:t>: especifica el nombre de tabla de la Base de Datos. </a:t>
            </a:r>
            <a:endParaRPr sz="2380">
              <a:solidFill>
                <a:srgbClr val="17365D"/>
              </a:solidFill>
            </a:endParaRPr>
          </a:p>
          <a:p>
            <a:pPr indent="-342900" lvl="0" marL="342900" rtl="0" algn="just">
              <a:lnSpc>
                <a:spcPct val="90000"/>
              </a:lnSpc>
              <a:spcBef>
                <a:spcPts val="476"/>
              </a:spcBef>
              <a:spcAft>
                <a:spcPts val="0"/>
              </a:spcAft>
              <a:buClr>
                <a:srgbClr val="17365D"/>
              </a:buClr>
              <a:buSzPts val="2380"/>
              <a:buChar char="•"/>
            </a:pPr>
            <a:r>
              <a:rPr i="1" lang="es-MX" sz="2380">
                <a:solidFill>
                  <a:srgbClr val="17365D"/>
                </a:solidFill>
              </a:rPr>
              <a:t>condición</a:t>
            </a:r>
            <a:r>
              <a:rPr lang="es-MX" sz="2380">
                <a:solidFill>
                  <a:srgbClr val="17365D"/>
                </a:solidFill>
              </a:rPr>
              <a:t>: está compuesta de nombres de columnas, expresiones, constantes y operadores de comparaciones.</a:t>
            </a:r>
            <a:endParaRPr sz="2380">
              <a:solidFill>
                <a:srgbClr val="17365D"/>
              </a:solidFill>
            </a:endParaRPr>
          </a:p>
          <a:p>
            <a:pPr indent="-170180" lvl="0" marL="342900" rtl="0" algn="l">
              <a:lnSpc>
                <a:spcPct val="90000"/>
              </a:lnSpc>
              <a:spcBef>
                <a:spcPts val="544"/>
              </a:spcBef>
              <a:spcAft>
                <a:spcPts val="0"/>
              </a:spcAft>
              <a:buClr>
                <a:schemeClr val="dk1"/>
              </a:buClr>
              <a:buSzPts val="2720"/>
              <a:buNone/>
            </a:pPr>
            <a:r>
              <a:t/>
            </a:r>
            <a:endParaRPr sz="2720"/>
          </a:p>
        </p:txBody>
      </p:sp>
      <p:sp>
        <p:nvSpPr>
          <p:cNvPr id="228" name="Google Shape;228;p35"/>
          <p:cNvSpPr txBox="1"/>
          <p:nvPr/>
        </p:nvSpPr>
        <p:spPr>
          <a:xfrm>
            <a:off x="3860800" y="543034"/>
            <a:ext cx="4556234"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MX" sz="1800">
                <a:solidFill>
                  <a:schemeClr val="lt1"/>
                </a:solidFill>
                <a:latin typeface="Candara"/>
                <a:ea typeface="Candara"/>
                <a:cs typeface="Candara"/>
                <a:sym typeface="Candara"/>
              </a:rPr>
              <a:t>Sentencias y funciones integradas en PL/SQL</a:t>
            </a:r>
            <a:endParaRPr b="1" sz="1800">
              <a:solidFill>
                <a:schemeClr val="lt1"/>
              </a:solidFill>
              <a:latin typeface="Candara"/>
              <a:ea typeface="Candara"/>
              <a:cs typeface="Candara"/>
              <a:sym typeface="Candara"/>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2" name="Shape 232"/>
        <p:cNvGrpSpPr/>
        <p:nvPr/>
      </p:nvGrpSpPr>
      <p:grpSpPr>
        <a:xfrm>
          <a:off x="0" y="0"/>
          <a:ext cx="0" cy="0"/>
          <a:chOff x="0" y="0"/>
          <a:chExt cx="0" cy="0"/>
        </a:xfrm>
      </p:grpSpPr>
      <p:sp>
        <p:nvSpPr>
          <p:cNvPr id="233" name="Google Shape;233;p36"/>
          <p:cNvSpPr txBox="1"/>
          <p:nvPr>
            <p:ph idx="1" type="body"/>
          </p:nvPr>
        </p:nvSpPr>
        <p:spPr>
          <a:xfrm>
            <a:off x="635000" y="1346201"/>
            <a:ext cx="8051800" cy="609599"/>
          </a:xfrm>
          <a:prstGeom prst="rect">
            <a:avLst/>
          </a:prstGeom>
          <a:noFill/>
          <a:ln>
            <a:noFill/>
          </a:ln>
        </p:spPr>
        <p:txBody>
          <a:bodyPr anchorCtr="0" anchor="t" bIns="45700" lIns="91425" spcFirstLastPara="1" rIns="91425" wrap="square" tIns="45700">
            <a:noAutofit/>
          </a:bodyPr>
          <a:lstStyle/>
          <a:p>
            <a:pPr indent="0" lvl="0" marL="0" rtl="0" algn="just">
              <a:spcBef>
                <a:spcPts val="0"/>
              </a:spcBef>
              <a:spcAft>
                <a:spcPts val="0"/>
              </a:spcAft>
              <a:buClr>
                <a:srgbClr val="0F243E"/>
              </a:buClr>
              <a:buSzPts val="2400"/>
              <a:buNone/>
            </a:pPr>
            <a:r>
              <a:rPr lang="es-MX" sz="2400">
                <a:solidFill>
                  <a:srgbClr val="0F243E"/>
                </a:solidFill>
              </a:rPr>
              <a:t>Las consultas (SELECT INTO) deben retornar sólo una fila.</a:t>
            </a:r>
            <a:endParaRPr sz="2400">
              <a:solidFill>
                <a:srgbClr val="0F243E"/>
              </a:solidFill>
            </a:endParaRPr>
          </a:p>
        </p:txBody>
      </p:sp>
      <p:pic>
        <p:nvPicPr>
          <p:cNvPr id="234" name="Google Shape;234;p36"/>
          <p:cNvPicPr preferRelativeResize="0"/>
          <p:nvPr/>
        </p:nvPicPr>
        <p:blipFill rotWithShape="1">
          <a:blip r:embed="rId3">
            <a:alphaModFix/>
          </a:blip>
          <a:srcRect b="0" l="0" r="0" t="0"/>
          <a:stretch/>
        </p:blipFill>
        <p:spPr>
          <a:xfrm>
            <a:off x="457200" y="1868171"/>
            <a:ext cx="8229600" cy="3990021"/>
          </a:xfrm>
          <a:prstGeom prst="rect">
            <a:avLst/>
          </a:prstGeom>
          <a:noFill/>
          <a:ln>
            <a:noFill/>
          </a:ln>
        </p:spPr>
      </p:pic>
      <p:sp>
        <p:nvSpPr>
          <p:cNvPr id="235" name="Google Shape;235;p36"/>
          <p:cNvSpPr txBox="1"/>
          <p:nvPr/>
        </p:nvSpPr>
        <p:spPr>
          <a:xfrm>
            <a:off x="3860800" y="543034"/>
            <a:ext cx="4556234"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MX" sz="1800">
                <a:solidFill>
                  <a:schemeClr val="lt1"/>
                </a:solidFill>
                <a:latin typeface="Candara"/>
                <a:ea typeface="Candara"/>
                <a:cs typeface="Candara"/>
                <a:sym typeface="Candara"/>
              </a:rPr>
              <a:t>Sentencias y funciones integradas en PL/SQL</a:t>
            </a:r>
            <a:endParaRPr b="1" sz="1800">
              <a:solidFill>
                <a:schemeClr val="lt1"/>
              </a:solidFill>
              <a:latin typeface="Candara"/>
              <a:ea typeface="Candara"/>
              <a:cs typeface="Candara"/>
              <a:sym typeface="Candara"/>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9" name="Shape 239"/>
        <p:cNvGrpSpPr/>
        <p:nvPr/>
      </p:nvGrpSpPr>
      <p:grpSpPr>
        <a:xfrm>
          <a:off x="0" y="0"/>
          <a:ext cx="0" cy="0"/>
          <a:chOff x="0" y="0"/>
          <a:chExt cx="0" cy="0"/>
        </a:xfrm>
      </p:grpSpPr>
      <p:sp>
        <p:nvSpPr>
          <p:cNvPr id="240" name="Google Shape;240;p37"/>
          <p:cNvSpPr txBox="1"/>
          <p:nvPr>
            <p:ph idx="1" type="body"/>
          </p:nvPr>
        </p:nvSpPr>
        <p:spPr>
          <a:xfrm>
            <a:off x="635000" y="1219200"/>
            <a:ext cx="4216400" cy="4953000"/>
          </a:xfrm>
          <a:prstGeom prst="rect">
            <a:avLst/>
          </a:prstGeom>
          <a:noFill/>
          <a:ln>
            <a:noFill/>
          </a:ln>
        </p:spPr>
        <p:txBody>
          <a:bodyPr anchorCtr="0" anchor="t" bIns="45700" lIns="91425" spcFirstLastPara="1" rIns="91425" wrap="square" tIns="45700">
            <a:noAutofit/>
          </a:bodyPr>
          <a:lstStyle/>
          <a:p>
            <a:pPr indent="0" lvl="0" marL="0" rtl="0" algn="just">
              <a:spcBef>
                <a:spcPts val="0"/>
              </a:spcBef>
              <a:spcAft>
                <a:spcPts val="0"/>
              </a:spcAft>
              <a:buClr>
                <a:srgbClr val="0F243E"/>
              </a:buClr>
              <a:buSzPts val="2200"/>
              <a:buNone/>
            </a:pPr>
            <a:r>
              <a:rPr lang="es-MX" sz="2200">
                <a:solidFill>
                  <a:srgbClr val="0F243E"/>
                </a:solidFill>
              </a:rPr>
              <a:t>El en bloque PL/SQL ejemplo, obtiene datos de vendedor, de aquellos que pertenecen a la sucursal con código 2. </a:t>
            </a:r>
            <a:endParaRPr sz="2200">
              <a:solidFill>
                <a:srgbClr val="0F243E"/>
              </a:solidFill>
            </a:endParaRPr>
          </a:p>
          <a:p>
            <a:pPr indent="0" lvl="0" marL="0" rtl="0" algn="just">
              <a:spcBef>
                <a:spcPts val="440"/>
              </a:spcBef>
              <a:spcAft>
                <a:spcPts val="0"/>
              </a:spcAft>
              <a:buClr>
                <a:srgbClr val="0F243E"/>
              </a:buClr>
              <a:buSzPts val="2200"/>
              <a:buNone/>
            </a:pPr>
            <a:r>
              <a:rPr lang="es-MX" sz="2200">
                <a:solidFill>
                  <a:srgbClr val="0F243E"/>
                </a:solidFill>
              </a:rPr>
              <a:t>El error ORA-01422, se genera debido a que la sentencia retorna más de una fila y una sentencia SELECT con cláusula INTO debe retornar SOLO una fila. </a:t>
            </a:r>
            <a:endParaRPr sz="2200">
              <a:solidFill>
                <a:srgbClr val="0F243E"/>
              </a:solidFill>
            </a:endParaRPr>
          </a:p>
          <a:p>
            <a:pPr indent="0" lvl="0" marL="0" rtl="0" algn="just">
              <a:spcBef>
                <a:spcPts val="440"/>
              </a:spcBef>
              <a:spcAft>
                <a:spcPts val="0"/>
              </a:spcAft>
              <a:buClr>
                <a:srgbClr val="0F243E"/>
              </a:buClr>
              <a:buSzPts val="2200"/>
              <a:buNone/>
            </a:pPr>
            <a:r>
              <a:rPr lang="es-MX" sz="2200">
                <a:solidFill>
                  <a:srgbClr val="0F243E"/>
                </a:solidFill>
              </a:rPr>
              <a:t>La opción correcta, es utilizar una condición que asegure el retorno de una sola fila o bien, utilizar un cursor explícito, que serán tratado más adelante en el presente curso.</a:t>
            </a:r>
            <a:endParaRPr sz="2200">
              <a:solidFill>
                <a:srgbClr val="0F243E"/>
              </a:solidFill>
            </a:endParaRPr>
          </a:p>
        </p:txBody>
      </p:sp>
      <p:sp>
        <p:nvSpPr>
          <p:cNvPr id="241" name="Google Shape;241;p37"/>
          <p:cNvSpPr/>
          <p:nvPr/>
        </p:nvSpPr>
        <p:spPr>
          <a:xfrm>
            <a:off x="0" y="0"/>
            <a:ext cx="9144000" cy="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42" name="Google Shape;242;p37"/>
          <p:cNvPicPr preferRelativeResize="0"/>
          <p:nvPr/>
        </p:nvPicPr>
        <p:blipFill rotWithShape="1">
          <a:blip r:embed="rId3">
            <a:alphaModFix/>
          </a:blip>
          <a:srcRect b="0" l="0" r="0" t="0"/>
          <a:stretch/>
        </p:blipFill>
        <p:spPr>
          <a:xfrm>
            <a:off x="4851400" y="1951256"/>
            <a:ext cx="3937000" cy="3488887"/>
          </a:xfrm>
          <a:prstGeom prst="rect">
            <a:avLst/>
          </a:prstGeom>
          <a:noFill/>
          <a:ln>
            <a:noFill/>
          </a:ln>
        </p:spPr>
      </p:pic>
      <p:sp>
        <p:nvSpPr>
          <p:cNvPr id="243" name="Google Shape;243;p37"/>
          <p:cNvSpPr txBox="1"/>
          <p:nvPr/>
        </p:nvSpPr>
        <p:spPr>
          <a:xfrm>
            <a:off x="3860800" y="543034"/>
            <a:ext cx="4556234"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MX" sz="1800">
                <a:solidFill>
                  <a:schemeClr val="lt1"/>
                </a:solidFill>
                <a:latin typeface="Candara"/>
                <a:ea typeface="Candara"/>
                <a:cs typeface="Candara"/>
                <a:sym typeface="Candara"/>
              </a:rPr>
              <a:t>Sentencias y funciones integradas en PL/SQL</a:t>
            </a:r>
            <a:endParaRPr b="1" sz="1800">
              <a:solidFill>
                <a:schemeClr val="lt1"/>
              </a:solidFill>
              <a:latin typeface="Candara"/>
              <a:ea typeface="Candara"/>
              <a:cs typeface="Candara"/>
              <a:sym typeface="Candara"/>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7" name="Shape 247"/>
        <p:cNvGrpSpPr/>
        <p:nvPr/>
      </p:nvGrpSpPr>
      <p:grpSpPr>
        <a:xfrm>
          <a:off x="0" y="0"/>
          <a:ext cx="0" cy="0"/>
          <a:chOff x="0" y="0"/>
          <a:chExt cx="0" cy="0"/>
        </a:xfrm>
      </p:grpSpPr>
      <p:sp>
        <p:nvSpPr>
          <p:cNvPr id="248" name="Google Shape;248;p38"/>
          <p:cNvSpPr txBox="1"/>
          <p:nvPr>
            <p:ph idx="1" type="body"/>
          </p:nvPr>
        </p:nvSpPr>
        <p:spPr>
          <a:xfrm>
            <a:off x="787399" y="1573974"/>
            <a:ext cx="2667000" cy="3606799"/>
          </a:xfrm>
          <a:prstGeom prst="rect">
            <a:avLst/>
          </a:prstGeom>
          <a:noFill/>
          <a:ln>
            <a:noFill/>
          </a:ln>
        </p:spPr>
        <p:txBody>
          <a:bodyPr anchorCtr="0" anchor="t" bIns="45700" lIns="91425" spcFirstLastPara="1" rIns="91425" wrap="square" tIns="45700">
            <a:noAutofit/>
          </a:bodyPr>
          <a:lstStyle/>
          <a:p>
            <a:pPr indent="0" lvl="0" marL="0" rtl="0" algn="just">
              <a:spcBef>
                <a:spcPts val="0"/>
              </a:spcBef>
              <a:spcAft>
                <a:spcPts val="0"/>
              </a:spcAft>
              <a:buClr>
                <a:srgbClr val="0F243E"/>
              </a:buClr>
              <a:buSzPts val="2400"/>
              <a:buNone/>
            </a:pPr>
            <a:r>
              <a:rPr lang="es-MX" sz="2400">
                <a:solidFill>
                  <a:srgbClr val="0F243E"/>
                </a:solidFill>
              </a:rPr>
              <a:t>En el bloque ejemplo, para asegurar que la sentencia SELECT INTO recupere un solo registro, se agregó condición de rut igual a 11087123-8.</a:t>
            </a:r>
            <a:endParaRPr sz="2400">
              <a:solidFill>
                <a:srgbClr val="0F243E"/>
              </a:solidFill>
            </a:endParaRPr>
          </a:p>
        </p:txBody>
      </p:sp>
      <p:sp>
        <p:nvSpPr>
          <p:cNvPr id="249" name="Google Shape;249;p38"/>
          <p:cNvSpPr/>
          <p:nvPr/>
        </p:nvSpPr>
        <p:spPr>
          <a:xfrm>
            <a:off x="4521199" y="2489199"/>
            <a:ext cx="19774828" cy="45719"/>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50" name="Google Shape;250;p38"/>
          <p:cNvPicPr preferRelativeResize="0"/>
          <p:nvPr/>
        </p:nvPicPr>
        <p:blipFill rotWithShape="1">
          <a:blip r:embed="rId3">
            <a:alphaModFix/>
          </a:blip>
          <a:srcRect b="0" l="0" r="0" t="0"/>
          <a:stretch/>
        </p:blipFill>
        <p:spPr>
          <a:xfrm>
            <a:off x="3809999" y="1244600"/>
            <a:ext cx="4940299" cy="3936173"/>
          </a:xfrm>
          <a:prstGeom prst="rect">
            <a:avLst/>
          </a:prstGeom>
          <a:noFill/>
          <a:ln>
            <a:noFill/>
          </a:ln>
        </p:spPr>
      </p:pic>
      <p:sp>
        <p:nvSpPr>
          <p:cNvPr id="251" name="Google Shape;251;p38"/>
          <p:cNvSpPr txBox="1"/>
          <p:nvPr/>
        </p:nvSpPr>
        <p:spPr>
          <a:xfrm>
            <a:off x="3860800" y="543034"/>
            <a:ext cx="4556234"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MX" sz="1800">
                <a:solidFill>
                  <a:schemeClr val="lt1"/>
                </a:solidFill>
                <a:latin typeface="Candara"/>
                <a:ea typeface="Candara"/>
                <a:cs typeface="Candara"/>
                <a:sym typeface="Candara"/>
              </a:rPr>
              <a:t>Sentencias y funciones integradas en PL/SQL</a:t>
            </a:r>
            <a:endParaRPr b="1" sz="1800">
              <a:solidFill>
                <a:schemeClr val="lt1"/>
              </a:solidFill>
              <a:latin typeface="Candara"/>
              <a:ea typeface="Candara"/>
              <a:cs typeface="Candara"/>
              <a:sym typeface="Candara"/>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5" name="Shape 255"/>
        <p:cNvGrpSpPr/>
        <p:nvPr/>
      </p:nvGrpSpPr>
      <p:grpSpPr>
        <a:xfrm>
          <a:off x="0" y="0"/>
          <a:ext cx="0" cy="0"/>
          <a:chOff x="0" y="0"/>
          <a:chExt cx="0" cy="0"/>
        </a:xfrm>
      </p:grpSpPr>
      <p:sp>
        <p:nvSpPr>
          <p:cNvPr id="256" name="Google Shape;256;p39"/>
          <p:cNvSpPr txBox="1"/>
          <p:nvPr>
            <p:ph idx="1" type="body"/>
          </p:nvPr>
        </p:nvSpPr>
        <p:spPr>
          <a:xfrm>
            <a:off x="711200" y="1193801"/>
            <a:ext cx="7924800" cy="1752599"/>
          </a:xfrm>
          <a:prstGeom prst="rect">
            <a:avLst/>
          </a:prstGeom>
          <a:noFill/>
          <a:ln>
            <a:noFill/>
          </a:ln>
        </p:spPr>
        <p:txBody>
          <a:bodyPr anchorCtr="0" anchor="t" bIns="45700" lIns="91425" spcFirstLastPara="1" rIns="91425" wrap="square" tIns="45700">
            <a:noAutofit/>
          </a:bodyPr>
          <a:lstStyle/>
          <a:p>
            <a:pPr indent="0" lvl="0" marL="0" rtl="0" algn="just">
              <a:spcBef>
                <a:spcPts val="0"/>
              </a:spcBef>
              <a:spcAft>
                <a:spcPts val="0"/>
              </a:spcAft>
              <a:buClr>
                <a:srgbClr val="0F243E"/>
              </a:buClr>
              <a:buSzPts val="2400"/>
              <a:buNone/>
            </a:pPr>
            <a:r>
              <a:rPr b="1" lang="es-MX" sz="2400">
                <a:solidFill>
                  <a:srgbClr val="0F243E"/>
                </a:solidFill>
              </a:rPr>
              <a:t>Convenciones de Nombres</a:t>
            </a:r>
            <a:endParaRPr sz="2400">
              <a:solidFill>
                <a:srgbClr val="0F243E"/>
              </a:solidFill>
            </a:endParaRPr>
          </a:p>
          <a:p>
            <a:pPr indent="0" lvl="0" marL="0" rtl="0" algn="just">
              <a:spcBef>
                <a:spcPts val="480"/>
              </a:spcBef>
              <a:spcAft>
                <a:spcPts val="0"/>
              </a:spcAft>
              <a:buClr>
                <a:srgbClr val="0F243E"/>
              </a:buClr>
              <a:buSzPts val="2400"/>
              <a:buNone/>
            </a:pPr>
            <a:r>
              <a:rPr lang="es-MX" sz="2400">
                <a:solidFill>
                  <a:srgbClr val="0F243E"/>
                </a:solidFill>
              </a:rPr>
              <a:t>En el bloque PL/SQL, se recupera el sueldo base y comisión del vender del empleado 176 desde tabla employees, además de la fecha actual del sistema. </a:t>
            </a:r>
            <a:endParaRPr sz="2400">
              <a:solidFill>
                <a:srgbClr val="0F243E"/>
              </a:solidFill>
            </a:endParaRPr>
          </a:p>
        </p:txBody>
      </p:sp>
      <p:sp>
        <p:nvSpPr>
          <p:cNvPr id="257" name="Google Shape;257;p39"/>
          <p:cNvSpPr/>
          <p:nvPr/>
        </p:nvSpPr>
        <p:spPr>
          <a:xfrm>
            <a:off x="1473199" y="2946400"/>
            <a:ext cx="31966830" cy="45719"/>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58" name="Google Shape;258;p39"/>
          <p:cNvPicPr preferRelativeResize="0"/>
          <p:nvPr/>
        </p:nvPicPr>
        <p:blipFill rotWithShape="1">
          <a:blip r:embed="rId3">
            <a:alphaModFix/>
          </a:blip>
          <a:srcRect b="0" l="0" r="0" t="0"/>
          <a:stretch/>
        </p:blipFill>
        <p:spPr>
          <a:xfrm>
            <a:off x="1473200" y="2946400"/>
            <a:ext cx="6197600" cy="3123993"/>
          </a:xfrm>
          <a:prstGeom prst="rect">
            <a:avLst/>
          </a:prstGeom>
          <a:noFill/>
          <a:ln>
            <a:noFill/>
          </a:ln>
        </p:spPr>
      </p:pic>
      <p:sp>
        <p:nvSpPr>
          <p:cNvPr id="259" name="Google Shape;259;p39"/>
          <p:cNvSpPr txBox="1"/>
          <p:nvPr/>
        </p:nvSpPr>
        <p:spPr>
          <a:xfrm>
            <a:off x="3860800" y="543034"/>
            <a:ext cx="4556234"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MX" sz="1800">
                <a:solidFill>
                  <a:schemeClr val="lt1"/>
                </a:solidFill>
                <a:latin typeface="Candara"/>
                <a:ea typeface="Candara"/>
                <a:cs typeface="Candara"/>
                <a:sym typeface="Candara"/>
              </a:rPr>
              <a:t>Sentencias y funciones integradas en PL/SQL</a:t>
            </a:r>
            <a:endParaRPr b="1" sz="1800">
              <a:solidFill>
                <a:schemeClr val="lt1"/>
              </a:solidFill>
              <a:latin typeface="Candara"/>
              <a:ea typeface="Candara"/>
              <a:cs typeface="Candara"/>
              <a:sym typeface="Candara"/>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3" name="Shape 263"/>
        <p:cNvGrpSpPr/>
        <p:nvPr/>
      </p:nvGrpSpPr>
      <p:grpSpPr>
        <a:xfrm>
          <a:off x="0" y="0"/>
          <a:ext cx="0" cy="0"/>
          <a:chOff x="0" y="0"/>
          <a:chExt cx="0" cy="0"/>
        </a:xfrm>
      </p:grpSpPr>
      <p:sp>
        <p:nvSpPr>
          <p:cNvPr id="264" name="Google Shape;264;p40"/>
          <p:cNvSpPr/>
          <p:nvPr/>
        </p:nvSpPr>
        <p:spPr>
          <a:xfrm>
            <a:off x="863600" y="2108200"/>
            <a:ext cx="9144000" cy="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5" name="Google Shape;265;p40"/>
          <p:cNvSpPr/>
          <p:nvPr/>
        </p:nvSpPr>
        <p:spPr>
          <a:xfrm>
            <a:off x="584200" y="2311400"/>
            <a:ext cx="7899400" cy="2308324"/>
          </a:xfrm>
          <a:prstGeom prst="rect">
            <a:avLst/>
          </a:prstGeom>
          <a:noFill/>
          <a:ln>
            <a:noFill/>
          </a:ln>
        </p:spPr>
        <p:txBody>
          <a:bodyPr anchorCtr="0" anchor="t" bIns="45700" lIns="91425" spcFirstLastPara="1" rIns="91425" wrap="square" tIns="45700">
            <a:noAutofit/>
          </a:bodyPr>
          <a:lstStyle/>
          <a:p>
            <a:pPr indent="0" lvl="0" marL="0" marR="0" rtl="0" algn="just">
              <a:spcBef>
                <a:spcPts val="0"/>
              </a:spcBef>
              <a:spcAft>
                <a:spcPts val="0"/>
              </a:spcAft>
              <a:buNone/>
            </a:pPr>
            <a:r>
              <a:rPr lang="es-MX" sz="2400">
                <a:solidFill>
                  <a:srgbClr val="0F243E"/>
                </a:solidFill>
                <a:latin typeface="Calibri"/>
                <a:ea typeface="Calibri"/>
                <a:cs typeface="Calibri"/>
                <a:sym typeface="Calibri"/>
              </a:rPr>
              <a:t>Sin embargo, se produce un error porque en la cláusula WHERE, el nombre de la variable PL/SQL es el mismo nombre de la columna en la tabla employees, por lo tanto, Oracle asume que las dos ocurrencias de employee_id en la cláusula WHERE se refieren a la columna de la Base de Datos y retorna TODAS las filas de la tabla, en este caso 107 filas.</a:t>
            </a:r>
            <a:endParaRPr sz="2400">
              <a:solidFill>
                <a:srgbClr val="0F243E"/>
              </a:solidFill>
              <a:latin typeface="Calibri"/>
              <a:ea typeface="Calibri"/>
              <a:cs typeface="Calibri"/>
              <a:sym typeface="Calibri"/>
            </a:endParaRPr>
          </a:p>
        </p:txBody>
      </p:sp>
      <p:sp>
        <p:nvSpPr>
          <p:cNvPr id="266" name="Google Shape;266;p40"/>
          <p:cNvSpPr txBox="1"/>
          <p:nvPr/>
        </p:nvSpPr>
        <p:spPr>
          <a:xfrm>
            <a:off x="3860800" y="543034"/>
            <a:ext cx="4556234"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MX" sz="1800">
                <a:solidFill>
                  <a:schemeClr val="lt1"/>
                </a:solidFill>
                <a:latin typeface="Candara"/>
                <a:ea typeface="Candara"/>
                <a:cs typeface="Candara"/>
                <a:sym typeface="Candara"/>
              </a:rPr>
              <a:t>Sentencias y funciones integradas en PL/SQL</a:t>
            </a:r>
            <a:endParaRPr b="1" sz="1800">
              <a:solidFill>
                <a:schemeClr val="lt1"/>
              </a:solidFill>
              <a:latin typeface="Candara"/>
              <a:ea typeface="Candara"/>
              <a:cs typeface="Candara"/>
              <a:sym typeface="Candara"/>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0" name="Shape 270"/>
        <p:cNvGrpSpPr/>
        <p:nvPr/>
      </p:nvGrpSpPr>
      <p:grpSpPr>
        <a:xfrm>
          <a:off x="0" y="0"/>
          <a:ext cx="0" cy="0"/>
          <a:chOff x="0" y="0"/>
          <a:chExt cx="0" cy="0"/>
        </a:xfrm>
      </p:grpSpPr>
      <p:sp>
        <p:nvSpPr>
          <p:cNvPr id="271" name="Google Shape;271;p41"/>
          <p:cNvSpPr txBox="1"/>
          <p:nvPr>
            <p:ph idx="1" type="body"/>
          </p:nvPr>
        </p:nvSpPr>
        <p:spPr>
          <a:xfrm>
            <a:off x="584200" y="1244600"/>
            <a:ext cx="8026400" cy="5003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0F243E"/>
              </a:buClr>
              <a:buSzPts val="2400"/>
              <a:buNone/>
            </a:pPr>
            <a:r>
              <a:rPr b="1" lang="es-MX" sz="2400">
                <a:solidFill>
                  <a:srgbClr val="0F243E"/>
                </a:solidFill>
              </a:rPr>
              <a:t>Convenciones de Nombres</a:t>
            </a:r>
            <a:r>
              <a:rPr lang="es-MX" sz="2400">
                <a:solidFill>
                  <a:srgbClr val="0F243E"/>
                </a:solidFill>
              </a:rPr>
              <a:t> </a:t>
            </a:r>
            <a:endParaRPr sz="2400">
              <a:solidFill>
                <a:srgbClr val="0F243E"/>
              </a:solidFill>
            </a:endParaRPr>
          </a:p>
          <a:p>
            <a:pPr indent="-342900" lvl="0" marL="342900" rtl="0" algn="just">
              <a:spcBef>
                <a:spcPts val="480"/>
              </a:spcBef>
              <a:spcAft>
                <a:spcPts val="0"/>
              </a:spcAft>
              <a:buClr>
                <a:srgbClr val="0F243E"/>
              </a:buClr>
              <a:buSzPts val="2400"/>
              <a:buFont typeface="Arial"/>
              <a:buChar char="•"/>
            </a:pPr>
            <a:r>
              <a:rPr lang="es-MX" sz="2400">
                <a:solidFill>
                  <a:srgbClr val="0F243E"/>
                </a:solidFill>
              </a:rPr>
              <a:t>Utilizar las convenciones de nombres de variables o identificadores para evitar ambigüedades en la cláusula WHERE.</a:t>
            </a:r>
            <a:endParaRPr sz="2400">
              <a:solidFill>
                <a:srgbClr val="0F243E"/>
              </a:solidFill>
            </a:endParaRPr>
          </a:p>
          <a:p>
            <a:pPr indent="-342900" lvl="0" marL="342900" rtl="0" algn="just">
              <a:spcBef>
                <a:spcPts val="480"/>
              </a:spcBef>
              <a:spcAft>
                <a:spcPts val="0"/>
              </a:spcAft>
              <a:buClr>
                <a:srgbClr val="0F243E"/>
              </a:buClr>
              <a:buSzPts val="2400"/>
              <a:buFont typeface="Arial"/>
              <a:buChar char="•"/>
            </a:pPr>
            <a:r>
              <a:rPr lang="es-MX" sz="2400">
                <a:solidFill>
                  <a:srgbClr val="0F243E"/>
                </a:solidFill>
              </a:rPr>
              <a:t>Evitar usar nombre de columnas de Base Datos como identificadores.</a:t>
            </a:r>
            <a:endParaRPr sz="2400">
              <a:solidFill>
                <a:srgbClr val="0F243E"/>
              </a:solidFill>
            </a:endParaRPr>
          </a:p>
          <a:p>
            <a:pPr indent="-342900" lvl="0" marL="342900" rtl="0" algn="just">
              <a:spcBef>
                <a:spcPts val="480"/>
              </a:spcBef>
              <a:spcAft>
                <a:spcPts val="0"/>
              </a:spcAft>
              <a:buClr>
                <a:srgbClr val="0F243E"/>
              </a:buClr>
              <a:buSzPts val="2400"/>
              <a:buFont typeface="Arial"/>
              <a:buChar char="•"/>
            </a:pPr>
            <a:r>
              <a:rPr lang="es-MX" sz="2400">
                <a:solidFill>
                  <a:srgbClr val="0F243E"/>
                </a:solidFill>
              </a:rPr>
              <a:t>Los nombres de columnas de tablas de la Base de Datos tienen precedencia por sobre los nombres de variables locales.</a:t>
            </a:r>
            <a:endParaRPr sz="2400">
              <a:solidFill>
                <a:srgbClr val="0F243E"/>
              </a:solidFill>
            </a:endParaRPr>
          </a:p>
          <a:p>
            <a:pPr indent="-342900" lvl="0" marL="342900" rtl="0" algn="just">
              <a:spcBef>
                <a:spcPts val="480"/>
              </a:spcBef>
              <a:spcAft>
                <a:spcPts val="0"/>
              </a:spcAft>
              <a:buClr>
                <a:srgbClr val="0F243E"/>
              </a:buClr>
              <a:buSzPts val="2400"/>
              <a:buFont typeface="Arial"/>
              <a:buChar char="•"/>
            </a:pPr>
            <a:r>
              <a:rPr lang="es-MX" sz="2400">
                <a:solidFill>
                  <a:srgbClr val="0F243E"/>
                </a:solidFill>
              </a:rPr>
              <a:t>Los nombres de variables locales y parámetros formales tienen precedencia por sobre los nombres de tabla de la Base de Datos.</a:t>
            </a:r>
            <a:endParaRPr sz="2400">
              <a:solidFill>
                <a:srgbClr val="0F243E"/>
              </a:solidFill>
            </a:endParaRPr>
          </a:p>
          <a:p>
            <a:pPr indent="-342900" lvl="0" marL="342900" rtl="0" algn="just">
              <a:spcBef>
                <a:spcPts val="480"/>
              </a:spcBef>
              <a:spcAft>
                <a:spcPts val="0"/>
              </a:spcAft>
              <a:buClr>
                <a:srgbClr val="0F243E"/>
              </a:buClr>
              <a:buSzPts val="2400"/>
              <a:buFont typeface="Arial"/>
              <a:buChar char="•"/>
            </a:pPr>
            <a:r>
              <a:rPr lang="es-MX" sz="2400">
                <a:solidFill>
                  <a:srgbClr val="0F243E"/>
                </a:solidFill>
              </a:rPr>
              <a:t>. </a:t>
            </a:r>
            <a:endParaRPr sz="2400">
              <a:solidFill>
                <a:srgbClr val="0F243E"/>
              </a:solidFill>
            </a:endParaRPr>
          </a:p>
        </p:txBody>
      </p:sp>
      <p:sp>
        <p:nvSpPr>
          <p:cNvPr id="272" name="Google Shape;272;p41"/>
          <p:cNvSpPr txBox="1"/>
          <p:nvPr/>
        </p:nvSpPr>
        <p:spPr>
          <a:xfrm>
            <a:off x="3860800" y="543034"/>
            <a:ext cx="4556234"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MX" sz="1800">
                <a:solidFill>
                  <a:schemeClr val="lt1"/>
                </a:solidFill>
                <a:latin typeface="Candara"/>
                <a:ea typeface="Candara"/>
                <a:cs typeface="Candara"/>
                <a:sym typeface="Candara"/>
              </a:rPr>
              <a:t>Sentencias y funciones integradas en PL/SQL</a:t>
            </a:r>
            <a:endParaRPr b="1" sz="1800">
              <a:solidFill>
                <a:schemeClr val="lt1"/>
              </a:solidFill>
              <a:latin typeface="Candara"/>
              <a:ea typeface="Candara"/>
              <a:cs typeface="Candara"/>
              <a:sym typeface="Candara"/>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6" name="Shape 276"/>
        <p:cNvGrpSpPr/>
        <p:nvPr/>
      </p:nvGrpSpPr>
      <p:grpSpPr>
        <a:xfrm>
          <a:off x="0" y="0"/>
          <a:ext cx="0" cy="0"/>
          <a:chOff x="0" y="0"/>
          <a:chExt cx="0" cy="0"/>
        </a:xfrm>
      </p:grpSpPr>
      <p:sp>
        <p:nvSpPr>
          <p:cNvPr id="277" name="Google Shape;277;p42"/>
          <p:cNvSpPr/>
          <p:nvPr/>
        </p:nvSpPr>
        <p:spPr>
          <a:xfrm>
            <a:off x="1016000" y="1879600"/>
            <a:ext cx="9144000" cy="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78" name="Google Shape;278;p42"/>
          <p:cNvPicPr preferRelativeResize="0"/>
          <p:nvPr/>
        </p:nvPicPr>
        <p:blipFill rotWithShape="1">
          <a:blip r:embed="rId3">
            <a:alphaModFix/>
          </a:blip>
          <a:srcRect b="0" l="0" r="0" t="0"/>
          <a:stretch/>
        </p:blipFill>
        <p:spPr>
          <a:xfrm>
            <a:off x="2400300" y="2970901"/>
            <a:ext cx="4733434" cy="2871099"/>
          </a:xfrm>
          <a:prstGeom prst="rect">
            <a:avLst/>
          </a:prstGeom>
          <a:noFill/>
          <a:ln>
            <a:noFill/>
          </a:ln>
        </p:spPr>
      </p:pic>
      <p:sp>
        <p:nvSpPr>
          <p:cNvPr id="279" name="Google Shape;279;p42"/>
          <p:cNvSpPr/>
          <p:nvPr/>
        </p:nvSpPr>
        <p:spPr>
          <a:xfrm>
            <a:off x="546100" y="1216575"/>
            <a:ext cx="8051800" cy="1754326"/>
          </a:xfrm>
          <a:prstGeom prst="rect">
            <a:avLst/>
          </a:prstGeom>
          <a:noFill/>
          <a:ln>
            <a:noFill/>
          </a:ln>
        </p:spPr>
        <p:txBody>
          <a:bodyPr anchorCtr="0" anchor="t" bIns="45700" lIns="91425" spcFirstLastPara="1" rIns="91425" wrap="square" tIns="45700">
            <a:noAutofit/>
          </a:bodyPr>
          <a:lstStyle/>
          <a:p>
            <a:pPr indent="-114300" lvl="0" marL="0" marR="0" rtl="0" algn="just">
              <a:spcBef>
                <a:spcPts val="0"/>
              </a:spcBef>
              <a:spcAft>
                <a:spcPts val="0"/>
              </a:spcAft>
              <a:buClr>
                <a:srgbClr val="0F243E"/>
              </a:buClr>
              <a:buSzPts val="1800"/>
              <a:buFont typeface="Arial"/>
              <a:buChar char="•"/>
            </a:pPr>
            <a:r>
              <a:rPr lang="es-MX" sz="1800">
                <a:solidFill>
                  <a:srgbClr val="0F243E"/>
                </a:solidFill>
                <a:latin typeface="Calibri"/>
                <a:ea typeface="Calibri"/>
                <a:cs typeface="Calibri"/>
                <a:sym typeface="Calibri"/>
              </a:rPr>
              <a:t>La posibilidad de ambigüedad de nombres en la cláusula SELECT no es posible porque cualquier identificador en la cláusula SELECT debe ser una columna de Base de Datos. </a:t>
            </a:r>
            <a:endParaRPr sz="1800">
              <a:solidFill>
                <a:srgbClr val="0F243E"/>
              </a:solidFill>
              <a:latin typeface="Calibri"/>
              <a:ea typeface="Calibri"/>
              <a:cs typeface="Calibri"/>
              <a:sym typeface="Calibri"/>
            </a:endParaRPr>
          </a:p>
          <a:p>
            <a:pPr indent="-114300" lvl="0" marL="0" marR="0" rtl="0" algn="just">
              <a:spcBef>
                <a:spcPts val="0"/>
              </a:spcBef>
              <a:spcAft>
                <a:spcPts val="0"/>
              </a:spcAft>
              <a:buClr>
                <a:srgbClr val="0F243E"/>
              </a:buClr>
              <a:buSzPts val="1800"/>
              <a:buFont typeface="Arial"/>
              <a:buChar char="•"/>
            </a:pPr>
            <a:r>
              <a:rPr lang="es-MX" sz="1800">
                <a:solidFill>
                  <a:srgbClr val="0F243E"/>
                </a:solidFill>
                <a:latin typeface="Calibri"/>
                <a:ea typeface="Calibri"/>
                <a:cs typeface="Calibri"/>
                <a:sym typeface="Calibri"/>
              </a:rPr>
              <a:t>Tampoco es ambiguo en la cláusula INTO porque los identificadores en la cláusula INTO deben ser variables PL/SQL. Esta confusión sólo es posible en la cláusula WHERE</a:t>
            </a:r>
            <a:endParaRPr sz="1800">
              <a:solidFill>
                <a:schemeClr val="dk1"/>
              </a:solidFill>
              <a:latin typeface="Calibri"/>
              <a:ea typeface="Calibri"/>
              <a:cs typeface="Calibri"/>
              <a:sym typeface="Calibri"/>
            </a:endParaRPr>
          </a:p>
        </p:txBody>
      </p:sp>
      <p:sp>
        <p:nvSpPr>
          <p:cNvPr id="280" name="Google Shape;280;p42"/>
          <p:cNvSpPr txBox="1"/>
          <p:nvPr/>
        </p:nvSpPr>
        <p:spPr>
          <a:xfrm>
            <a:off x="3860800" y="543034"/>
            <a:ext cx="4556234"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MX" sz="1800">
                <a:solidFill>
                  <a:schemeClr val="lt1"/>
                </a:solidFill>
                <a:latin typeface="Candara"/>
                <a:ea typeface="Candara"/>
                <a:cs typeface="Candara"/>
                <a:sym typeface="Candara"/>
              </a:rPr>
              <a:t>Sentencias y funciones integradas en PL/SQL</a:t>
            </a:r>
            <a:endParaRPr b="1" sz="1800">
              <a:solidFill>
                <a:schemeClr val="lt1"/>
              </a:solidFill>
              <a:latin typeface="Candara"/>
              <a:ea typeface="Candara"/>
              <a:cs typeface="Candara"/>
              <a:sym typeface="Candara"/>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8" name="Shape 158"/>
        <p:cNvGrpSpPr/>
        <p:nvPr/>
      </p:nvGrpSpPr>
      <p:grpSpPr>
        <a:xfrm>
          <a:off x="0" y="0"/>
          <a:ext cx="0" cy="0"/>
          <a:chOff x="0" y="0"/>
          <a:chExt cx="0" cy="0"/>
        </a:xfrm>
      </p:grpSpPr>
      <p:sp>
        <p:nvSpPr>
          <p:cNvPr id="159" name="Google Shape;159;p26"/>
          <p:cNvSpPr/>
          <p:nvPr/>
        </p:nvSpPr>
        <p:spPr>
          <a:xfrm>
            <a:off x="304800" y="2829580"/>
            <a:ext cx="3776717" cy="95410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MX" sz="2800">
                <a:solidFill>
                  <a:schemeClr val="lt1"/>
                </a:solidFill>
                <a:latin typeface="Candara"/>
                <a:ea typeface="Candara"/>
                <a:cs typeface="Candara"/>
                <a:sym typeface="Candara"/>
              </a:rPr>
              <a:t>Sentencias y funciones integradas en PL/SQL</a:t>
            </a:r>
            <a:endParaRPr b="1" sz="2800">
              <a:solidFill>
                <a:schemeClr val="lt1"/>
              </a:solidFill>
              <a:latin typeface="Candara"/>
              <a:ea typeface="Candara"/>
              <a:cs typeface="Candara"/>
              <a:sym typeface="Candara"/>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3" name="Shape 163"/>
        <p:cNvGrpSpPr/>
        <p:nvPr/>
      </p:nvGrpSpPr>
      <p:grpSpPr>
        <a:xfrm>
          <a:off x="0" y="0"/>
          <a:ext cx="0" cy="0"/>
          <a:chOff x="0" y="0"/>
          <a:chExt cx="0" cy="0"/>
        </a:xfrm>
      </p:grpSpPr>
      <p:sp>
        <p:nvSpPr>
          <p:cNvPr id="164" name="Google Shape;164;p27"/>
          <p:cNvSpPr txBox="1"/>
          <p:nvPr/>
        </p:nvSpPr>
        <p:spPr>
          <a:xfrm>
            <a:off x="3860800" y="543034"/>
            <a:ext cx="4556234"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MX" sz="1800">
                <a:solidFill>
                  <a:schemeClr val="lt1"/>
                </a:solidFill>
                <a:latin typeface="Candara"/>
                <a:ea typeface="Candara"/>
                <a:cs typeface="Candara"/>
                <a:sym typeface="Candara"/>
              </a:rPr>
              <a:t>Sentencias y funciones integradas en PL/SQL</a:t>
            </a:r>
            <a:endParaRPr b="1" sz="1800">
              <a:solidFill>
                <a:schemeClr val="lt1"/>
              </a:solidFill>
              <a:latin typeface="Candara"/>
              <a:ea typeface="Candara"/>
              <a:cs typeface="Candara"/>
              <a:sym typeface="Candara"/>
            </a:endParaRPr>
          </a:p>
        </p:txBody>
      </p:sp>
      <p:sp>
        <p:nvSpPr>
          <p:cNvPr id="165" name="Google Shape;165;p27"/>
          <p:cNvSpPr/>
          <p:nvPr/>
        </p:nvSpPr>
        <p:spPr>
          <a:xfrm>
            <a:off x="635000" y="1220013"/>
            <a:ext cx="8026400" cy="1494768"/>
          </a:xfrm>
          <a:prstGeom prst="rect">
            <a:avLst/>
          </a:prstGeom>
          <a:noFill/>
          <a:ln>
            <a:noFill/>
          </a:ln>
        </p:spPr>
        <p:txBody>
          <a:bodyPr anchorCtr="0" anchor="t" bIns="45700" lIns="91425" spcFirstLastPara="1" rIns="91425" wrap="square" tIns="45700">
            <a:noAutofit/>
          </a:bodyPr>
          <a:lstStyle/>
          <a:p>
            <a:pPr indent="0" lvl="0" marL="0" marR="0" rtl="0" algn="just">
              <a:lnSpc>
                <a:spcPct val="115000"/>
              </a:lnSpc>
              <a:spcBef>
                <a:spcPts val="0"/>
              </a:spcBef>
              <a:spcAft>
                <a:spcPts val="0"/>
              </a:spcAft>
              <a:buNone/>
            </a:pPr>
            <a:r>
              <a:rPr b="1" lang="es-MX" sz="1800">
                <a:solidFill>
                  <a:srgbClr val="0F243E"/>
                </a:solidFill>
                <a:latin typeface="Calibri"/>
                <a:ea typeface="Calibri"/>
                <a:cs typeface="Calibri"/>
                <a:sym typeface="Calibri"/>
              </a:rPr>
              <a:t>Funciones SQL en PL/SQL</a:t>
            </a:r>
            <a:endParaRPr sz="1800">
              <a:solidFill>
                <a:srgbClr val="0F243E"/>
              </a:solidFill>
              <a:latin typeface="Calibri"/>
              <a:ea typeface="Calibri"/>
              <a:cs typeface="Calibri"/>
              <a:sym typeface="Calibri"/>
            </a:endParaRPr>
          </a:p>
          <a:p>
            <a:pPr indent="0" lvl="0" marL="0" marR="0" rtl="0" algn="just">
              <a:lnSpc>
                <a:spcPct val="115000"/>
              </a:lnSpc>
              <a:spcBef>
                <a:spcPts val="1000"/>
              </a:spcBef>
              <a:spcAft>
                <a:spcPts val="0"/>
              </a:spcAft>
              <a:buNone/>
            </a:pPr>
            <a:r>
              <a:rPr lang="es-MX" sz="1800">
                <a:solidFill>
                  <a:srgbClr val="0F243E"/>
                </a:solidFill>
                <a:latin typeface="Calibri"/>
                <a:ea typeface="Calibri"/>
                <a:cs typeface="Calibri"/>
                <a:sym typeface="Calibri"/>
              </a:rPr>
              <a:t>Las funciones disponibles en sentencias procedimentales son aquellas funciones SQL que están disponibles para ser utilizadas en sentencias PL/SQL y en sentencias SQL que forman parte del bloque PL/SQL</a:t>
            </a:r>
            <a:endParaRPr sz="1800">
              <a:solidFill>
                <a:srgbClr val="0F243E"/>
              </a:solidFill>
              <a:latin typeface="Calibri"/>
              <a:ea typeface="Calibri"/>
              <a:cs typeface="Calibri"/>
              <a:sym typeface="Calibri"/>
            </a:endParaRPr>
          </a:p>
        </p:txBody>
      </p:sp>
      <p:sp>
        <p:nvSpPr>
          <p:cNvPr id="166" name="Google Shape;166;p27"/>
          <p:cNvSpPr/>
          <p:nvPr/>
        </p:nvSpPr>
        <p:spPr>
          <a:xfrm>
            <a:off x="1600200" y="3022428"/>
            <a:ext cx="32710244" cy="45719"/>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167" name="Google Shape;167;p27"/>
          <p:cNvPicPr preferRelativeResize="0"/>
          <p:nvPr/>
        </p:nvPicPr>
        <p:blipFill rotWithShape="1">
          <a:blip r:embed="rId3">
            <a:alphaModFix/>
          </a:blip>
          <a:srcRect b="0" l="0" r="0" t="0"/>
          <a:stretch/>
        </p:blipFill>
        <p:spPr>
          <a:xfrm>
            <a:off x="1600200" y="3022428"/>
            <a:ext cx="6310070" cy="261637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1" name="Shape 171"/>
        <p:cNvGrpSpPr/>
        <p:nvPr/>
      </p:nvGrpSpPr>
      <p:grpSpPr>
        <a:xfrm>
          <a:off x="0" y="0"/>
          <a:ext cx="0" cy="0"/>
          <a:chOff x="0" y="0"/>
          <a:chExt cx="0" cy="0"/>
        </a:xfrm>
      </p:grpSpPr>
      <p:sp>
        <p:nvSpPr>
          <p:cNvPr id="172" name="Google Shape;172;p28"/>
          <p:cNvSpPr txBox="1"/>
          <p:nvPr>
            <p:ph idx="1" type="body"/>
          </p:nvPr>
        </p:nvSpPr>
        <p:spPr>
          <a:xfrm>
            <a:off x="609600" y="1244601"/>
            <a:ext cx="8001000" cy="1600199"/>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0F243E"/>
              </a:buClr>
              <a:buSzPts val="2400"/>
              <a:buNone/>
            </a:pPr>
            <a:r>
              <a:rPr lang="es-MX" sz="2400">
                <a:solidFill>
                  <a:srgbClr val="0F243E"/>
                </a:solidFill>
              </a:rPr>
              <a:t>Las funciones No Disponibles en sentencias PL/SQL son funciones SQL que sólo pueden ser utilizadas en sentencias SQL que forman parte del bloque PL/SQL y no en sentencias propias de PL/SQL:</a:t>
            </a:r>
            <a:endParaRPr sz="2400">
              <a:solidFill>
                <a:srgbClr val="0F243E"/>
              </a:solidFill>
            </a:endParaRPr>
          </a:p>
        </p:txBody>
      </p:sp>
      <p:sp>
        <p:nvSpPr>
          <p:cNvPr id="173" name="Google Shape;173;p28"/>
          <p:cNvSpPr/>
          <p:nvPr/>
        </p:nvSpPr>
        <p:spPr>
          <a:xfrm>
            <a:off x="2844799" y="3860800"/>
            <a:ext cx="19648264" cy="47456"/>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174" name="Google Shape;174;p28"/>
          <p:cNvPicPr preferRelativeResize="0"/>
          <p:nvPr/>
        </p:nvPicPr>
        <p:blipFill rotWithShape="1">
          <a:blip r:embed="rId3">
            <a:alphaModFix/>
          </a:blip>
          <a:srcRect b="0" l="0" r="0" t="0"/>
          <a:stretch/>
        </p:blipFill>
        <p:spPr>
          <a:xfrm>
            <a:off x="2362200" y="2844800"/>
            <a:ext cx="4140200" cy="3284787"/>
          </a:xfrm>
          <a:prstGeom prst="rect">
            <a:avLst/>
          </a:prstGeom>
          <a:noFill/>
          <a:ln>
            <a:noFill/>
          </a:ln>
        </p:spPr>
      </p:pic>
      <p:sp>
        <p:nvSpPr>
          <p:cNvPr id="175" name="Google Shape;175;p28"/>
          <p:cNvSpPr txBox="1"/>
          <p:nvPr/>
        </p:nvSpPr>
        <p:spPr>
          <a:xfrm>
            <a:off x="3860800" y="543034"/>
            <a:ext cx="4556234"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MX" sz="1800">
                <a:solidFill>
                  <a:schemeClr val="lt1"/>
                </a:solidFill>
                <a:latin typeface="Candara"/>
                <a:ea typeface="Candara"/>
                <a:cs typeface="Candara"/>
                <a:sym typeface="Candara"/>
              </a:rPr>
              <a:t>Sentencias y funciones integradas en PL/SQL</a:t>
            </a:r>
            <a:endParaRPr b="1" sz="1800">
              <a:solidFill>
                <a:schemeClr val="lt1"/>
              </a:solidFill>
              <a:latin typeface="Candara"/>
              <a:ea typeface="Candara"/>
              <a:cs typeface="Candara"/>
              <a:sym typeface="Candara"/>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9" name="Shape 179"/>
        <p:cNvGrpSpPr/>
        <p:nvPr/>
      </p:nvGrpSpPr>
      <p:grpSpPr>
        <a:xfrm>
          <a:off x="0" y="0"/>
          <a:ext cx="0" cy="0"/>
          <a:chOff x="0" y="0"/>
          <a:chExt cx="0" cy="0"/>
        </a:xfrm>
      </p:grpSpPr>
      <p:sp>
        <p:nvSpPr>
          <p:cNvPr id="180" name="Google Shape;180;p29"/>
          <p:cNvSpPr txBox="1"/>
          <p:nvPr>
            <p:ph idx="1" type="body"/>
          </p:nvPr>
        </p:nvSpPr>
        <p:spPr>
          <a:xfrm>
            <a:off x="609600" y="1168401"/>
            <a:ext cx="8001000" cy="2286000"/>
          </a:xfrm>
          <a:prstGeom prst="rect">
            <a:avLst/>
          </a:prstGeom>
          <a:noFill/>
          <a:ln>
            <a:noFill/>
          </a:ln>
        </p:spPr>
        <p:txBody>
          <a:bodyPr anchorCtr="0" anchor="t" bIns="45700" lIns="91425" spcFirstLastPara="1" rIns="91425" wrap="square" tIns="45700">
            <a:noAutofit/>
          </a:bodyPr>
          <a:lstStyle/>
          <a:p>
            <a:pPr indent="0" lvl="0" marL="0" rtl="0" algn="just">
              <a:spcBef>
                <a:spcPts val="0"/>
              </a:spcBef>
              <a:spcAft>
                <a:spcPts val="0"/>
              </a:spcAft>
              <a:buClr>
                <a:srgbClr val="0F243E"/>
              </a:buClr>
              <a:buSzPts val="2220"/>
              <a:buNone/>
            </a:pPr>
            <a:r>
              <a:rPr lang="es-MX" sz="2220">
                <a:solidFill>
                  <a:srgbClr val="0F243E"/>
                </a:solidFill>
              </a:rPr>
              <a:t>Las funciones </a:t>
            </a:r>
            <a:r>
              <a:rPr b="1" lang="es-MX" sz="2220">
                <a:solidFill>
                  <a:srgbClr val="0F243E"/>
                </a:solidFill>
              </a:rPr>
              <a:t>LENGTH</a:t>
            </a:r>
            <a:r>
              <a:rPr lang="es-MX" sz="2220">
                <a:solidFill>
                  <a:srgbClr val="0F243E"/>
                </a:solidFill>
              </a:rPr>
              <a:t>, </a:t>
            </a:r>
            <a:r>
              <a:rPr b="1" lang="es-MX" sz="2220">
                <a:solidFill>
                  <a:srgbClr val="0F243E"/>
                </a:solidFill>
              </a:rPr>
              <a:t>UPPER</a:t>
            </a:r>
            <a:r>
              <a:rPr lang="es-MX" sz="2220">
                <a:solidFill>
                  <a:srgbClr val="0F243E"/>
                </a:solidFill>
              </a:rPr>
              <a:t> y </a:t>
            </a:r>
            <a:r>
              <a:rPr b="1" lang="es-MX" sz="2220">
                <a:solidFill>
                  <a:srgbClr val="0F243E"/>
                </a:solidFill>
              </a:rPr>
              <a:t>NVL</a:t>
            </a:r>
            <a:r>
              <a:rPr lang="es-MX" sz="2220">
                <a:solidFill>
                  <a:srgbClr val="0F243E"/>
                </a:solidFill>
              </a:rPr>
              <a:t> pueden ser usadas en sentencias SQL y también en sentencias PL/SQL.</a:t>
            </a:r>
            <a:endParaRPr sz="2220">
              <a:solidFill>
                <a:srgbClr val="0F243E"/>
              </a:solidFill>
            </a:endParaRPr>
          </a:p>
          <a:p>
            <a:pPr indent="0" lvl="0" marL="0" rtl="0" algn="just">
              <a:spcBef>
                <a:spcPts val="444"/>
              </a:spcBef>
              <a:spcAft>
                <a:spcPts val="0"/>
              </a:spcAft>
              <a:buClr>
                <a:srgbClr val="0F243E"/>
              </a:buClr>
              <a:buSzPts val="2220"/>
              <a:buNone/>
            </a:pPr>
            <a:r>
              <a:rPr lang="es-MX" sz="2220">
                <a:solidFill>
                  <a:srgbClr val="0F243E"/>
                </a:solidFill>
              </a:rPr>
              <a:t>En el bloque PL/SQL del ejemplo, se inserta en la tabla resumen_venta, el nombre y apellido en minúscula, además de estado y el porcentaje de comisión (si es nulo se mostrará el valor cero con la función NVL) de vendedor con rut 11087123-8.</a:t>
            </a:r>
            <a:endParaRPr sz="2220">
              <a:solidFill>
                <a:srgbClr val="0F243E"/>
              </a:solidFill>
            </a:endParaRPr>
          </a:p>
        </p:txBody>
      </p:sp>
      <p:sp>
        <p:nvSpPr>
          <p:cNvPr id="181" name="Google Shape;181;p29"/>
          <p:cNvSpPr/>
          <p:nvPr/>
        </p:nvSpPr>
        <p:spPr>
          <a:xfrm>
            <a:off x="2413000" y="3454401"/>
            <a:ext cx="26019513" cy="53326"/>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182" name="Google Shape;182;p29"/>
          <p:cNvPicPr preferRelativeResize="0"/>
          <p:nvPr/>
        </p:nvPicPr>
        <p:blipFill rotWithShape="1">
          <a:blip r:embed="rId3">
            <a:alphaModFix/>
          </a:blip>
          <a:srcRect b="0" l="0" r="0" t="0"/>
          <a:stretch/>
        </p:blipFill>
        <p:spPr>
          <a:xfrm>
            <a:off x="2413000" y="3454401"/>
            <a:ext cx="4445000" cy="2601951"/>
          </a:xfrm>
          <a:prstGeom prst="rect">
            <a:avLst/>
          </a:prstGeom>
          <a:noFill/>
          <a:ln>
            <a:noFill/>
          </a:ln>
        </p:spPr>
      </p:pic>
      <p:sp>
        <p:nvSpPr>
          <p:cNvPr id="183" name="Google Shape;183;p29"/>
          <p:cNvSpPr txBox="1"/>
          <p:nvPr/>
        </p:nvSpPr>
        <p:spPr>
          <a:xfrm>
            <a:off x="3860800" y="543034"/>
            <a:ext cx="4556234"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MX" sz="1800">
                <a:solidFill>
                  <a:schemeClr val="lt1"/>
                </a:solidFill>
                <a:latin typeface="Candara"/>
                <a:ea typeface="Candara"/>
                <a:cs typeface="Candara"/>
                <a:sym typeface="Candara"/>
              </a:rPr>
              <a:t>Sentencias y funciones integradas en PL/SQL</a:t>
            </a:r>
            <a:endParaRPr b="1" sz="1800">
              <a:solidFill>
                <a:schemeClr val="lt1"/>
              </a:solidFill>
              <a:latin typeface="Candara"/>
              <a:ea typeface="Candara"/>
              <a:cs typeface="Candara"/>
              <a:sym typeface="Candara"/>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7" name="Shape 187"/>
        <p:cNvGrpSpPr/>
        <p:nvPr/>
      </p:nvGrpSpPr>
      <p:grpSpPr>
        <a:xfrm>
          <a:off x="0" y="0"/>
          <a:ext cx="0" cy="0"/>
          <a:chOff x="0" y="0"/>
          <a:chExt cx="0" cy="0"/>
        </a:xfrm>
      </p:grpSpPr>
      <p:sp>
        <p:nvSpPr>
          <p:cNvPr id="188" name="Google Shape;188;p30"/>
          <p:cNvSpPr txBox="1"/>
          <p:nvPr>
            <p:ph idx="1" type="body"/>
          </p:nvPr>
        </p:nvSpPr>
        <p:spPr>
          <a:xfrm>
            <a:off x="635001" y="1317817"/>
            <a:ext cx="7975599" cy="1015999"/>
          </a:xfrm>
          <a:prstGeom prst="rect">
            <a:avLst/>
          </a:prstGeom>
          <a:noFill/>
          <a:ln>
            <a:noFill/>
          </a:ln>
        </p:spPr>
        <p:txBody>
          <a:bodyPr anchorCtr="0" anchor="t" bIns="45700" lIns="91425" spcFirstLastPara="1" rIns="91425" wrap="square" tIns="45700">
            <a:noAutofit/>
          </a:bodyPr>
          <a:lstStyle/>
          <a:p>
            <a:pPr indent="0" lvl="0" marL="0" rtl="0" algn="just">
              <a:spcBef>
                <a:spcPts val="0"/>
              </a:spcBef>
              <a:spcAft>
                <a:spcPts val="0"/>
              </a:spcAft>
              <a:buClr>
                <a:srgbClr val="0F243E"/>
              </a:buClr>
              <a:buSzPts val="2400"/>
              <a:buNone/>
            </a:pPr>
            <a:r>
              <a:rPr lang="es-MX" sz="2400">
                <a:solidFill>
                  <a:srgbClr val="0F243E"/>
                </a:solidFill>
              </a:rPr>
              <a:t>Las funciones </a:t>
            </a:r>
            <a:r>
              <a:rPr b="1" lang="es-MX" sz="2400">
                <a:solidFill>
                  <a:srgbClr val="17365D"/>
                </a:solidFill>
              </a:rPr>
              <a:t>ROUND</a:t>
            </a:r>
            <a:r>
              <a:rPr lang="es-MX" sz="2400">
                <a:solidFill>
                  <a:srgbClr val="17365D"/>
                </a:solidFill>
              </a:rPr>
              <a:t> </a:t>
            </a:r>
            <a:r>
              <a:rPr lang="es-MX" sz="2400">
                <a:solidFill>
                  <a:srgbClr val="0F243E"/>
                </a:solidFill>
              </a:rPr>
              <a:t>y </a:t>
            </a:r>
            <a:r>
              <a:rPr b="1" lang="es-MX" sz="2400">
                <a:solidFill>
                  <a:srgbClr val="17365D"/>
                </a:solidFill>
              </a:rPr>
              <a:t>TO_CHAR</a:t>
            </a:r>
            <a:r>
              <a:rPr lang="es-MX" sz="2400">
                <a:solidFill>
                  <a:srgbClr val="0F243E"/>
                </a:solidFill>
              </a:rPr>
              <a:t> se pueden utilizar en sentencias SQL dentro del bloque y también en sentencias PL/SQL.</a:t>
            </a:r>
            <a:endParaRPr sz="2400">
              <a:solidFill>
                <a:srgbClr val="0F243E"/>
              </a:solidFill>
            </a:endParaRPr>
          </a:p>
          <a:p>
            <a:pPr indent="0" lvl="0" marL="0" rtl="0" algn="just">
              <a:spcBef>
                <a:spcPts val="480"/>
              </a:spcBef>
              <a:spcAft>
                <a:spcPts val="0"/>
              </a:spcAft>
              <a:buClr>
                <a:srgbClr val="0F243E"/>
              </a:buClr>
              <a:buSzPts val="2400"/>
              <a:buNone/>
            </a:pPr>
            <a:r>
              <a:rPr lang="es-MX" sz="2400">
                <a:solidFill>
                  <a:srgbClr val="0F243E"/>
                </a:solidFill>
              </a:rPr>
              <a:t>En el bloque del ejemplo, se obtiene al venta promedio (redondeado), la venta máxima y la venta mínima entre todas las boletas generadas. Las funciones </a:t>
            </a:r>
            <a:r>
              <a:rPr b="1" lang="es-MX" sz="2400">
                <a:solidFill>
                  <a:srgbClr val="17365D"/>
                </a:solidFill>
              </a:rPr>
              <a:t>AVG</a:t>
            </a:r>
            <a:r>
              <a:rPr lang="es-MX" sz="2400">
                <a:solidFill>
                  <a:srgbClr val="17365D"/>
                </a:solidFill>
              </a:rPr>
              <a:t> y </a:t>
            </a:r>
            <a:r>
              <a:rPr b="1" lang="es-MX" sz="2400">
                <a:solidFill>
                  <a:srgbClr val="17365D"/>
                </a:solidFill>
              </a:rPr>
              <a:t>MAX</a:t>
            </a:r>
            <a:r>
              <a:rPr lang="es-MX" sz="2400">
                <a:solidFill>
                  <a:srgbClr val="17365D"/>
                </a:solidFill>
              </a:rPr>
              <a:t> </a:t>
            </a:r>
            <a:r>
              <a:rPr lang="es-MX" sz="2400">
                <a:solidFill>
                  <a:srgbClr val="0F243E"/>
                </a:solidFill>
              </a:rPr>
              <a:t>sólo se puede utilizar en la sentencia SQL del bloque PL/SQL.</a:t>
            </a:r>
            <a:endParaRPr sz="2400">
              <a:solidFill>
                <a:srgbClr val="0F243E"/>
              </a:solidFill>
            </a:endParaRPr>
          </a:p>
        </p:txBody>
      </p:sp>
      <p:sp>
        <p:nvSpPr>
          <p:cNvPr id="189" name="Google Shape;189;p30"/>
          <p:cNvSpPr/>
          <p:nvPr/>
        </p:nvSpPr>
        <p:spPr>
          <a:xfrm>
            <a:off x="4724401" y="4114799"/>
            <a:ext cx="16323174" cy="45719"/>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190" name="Google Shape;190;p30"/>
          <p:cNvPicPr preferRelativeResize="0"/>
          <p:nvPr/>
        </p:nvPicPr>
        <p:blipFill rotWithShape="1">
          <a:blip r:embed="rId3">
            <a:alphaModFix/>
          </a:blip>
          <a:srcRect b="0" l="0" r="0" t="0"/>
          <a:stretch/>
        </p:blipFill>
        <p:spPr>
          <a:xfrm>
            <a:off x="2692400" y="4114798"/>
            <a:ext cx="3403600" cy="2334701"/>
          </a:xfrm>
          <a:prstGeom prst="rect">
            <a:avLst/>
          </a:prstGeom>
          <a:noFill/>
          <a:ln>
            <a:noFill/>
          </a:ln>
        </p:spPr>
      </p:pic>
      <p:sp>
        <p:nvSpPr>
          <p:cNvPr id="191" name="Google Shape;191;p30"/>
          <p:cNvSpPr txBox="1"/>
          <p:nvPr/>
        </p:nvSpPr>
        <p:spPr>
          <a:xfrm>
            <a:off x="3860800" y="543034"/>
            <a:ext cx="4556234"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MX" sz="1800">
                <a:solidFill>
                  <a:schemeClr val="lt1"/>
                </a:solidFill>
                <a:latin typeface="Candara"/>
                <a:ea typeface="Candara"/>
                <a:cs typeface="Candara"/>
                <a:sym typeface="Candara"/>
              </a:rPr>
              <a:t>Sentencias y funciones integradas en PL/SQL</a:t>
            </a:r>
            <a:endParaRPr b="1" sz="1800">
              <a:solidFill>
                <a:schemeClr val="lt1"/>
              </a:solidFill>
              <a:latin typeface="Candara"/>
              <a:ea typeface="Candara"/>
              <a:cs typeface="Candara"/>
              <a:sym typeface="Candara"/>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5" name="Shape 195"/>
        <p:cNvGrpSpPr/>
        <p:nvPr/>
      </p:nvGrpSpPr>
      <p:grpSpPr>
        <a:xfrm>
          <a:off x="0" y="0"/>
          <a:ext cx="0" cy="0"/>
          <a:chOff x="0" y="0"/>
          <a:chExt cx="0" cy="0"/>
        </a:xfrm>
      </p:grpSpPr>
      <p:sp>
        <p:nvSpPr>
          <p:cNvPr id="196" name="Google Shape;196;p31"/>
          <p:cNvSpPr txBox="1"/>
          <p:nvPr>
            <p:ph idx="1" type="body"/>
          </p:nvPr>
        </p:nvSpPr>
        <p:spPr>
          <a:xfrm>
            <a:off x="736600" y="1651000"/>
            <a:ext cx="2616200" cy="3835400"/>
          </a:xfrm>
          <a:prstGeom prst="rect">
            <a:avLst/>
          </a:prstGeom>
          <a:noFill/>
          <a:ln>
            <a:noFill/>
          </a:ln>
        </p:spPr>
        <p:txBody>
          <a:bodyPr anchorCtr="0" anchor="t" bIns="45700" lIns="91425" spcFirstLastPara="1" rIns="91425" wrap="square" tIns="45700">
            <a:noAutofit/>
          </a:bodyPr>
          <a:lstStyle/>
          <a:p>
            <a:pPr indent="0" lvl="0" marL="0" rtl="0" algn="just">
              <a:spcBef>
                <a:spcPts val="0"/>
              </a:spcBef>
              <a:spcAft>
                <a:spcPts val="0"/>
              </a:spcAft>
              <a:buClr>
                <a:srgbClr val="17365D"/>
              </a:buClr>
              <a:buSzPts val="2400"/>
              <a:buNone/>
            </a:pPr>
            <a:r>
              <a:rPr lang="es-MX" sz="2400">
                <a:solidFill>
                  <a:srgbClr val="17365D"/>
                </a:solidFill>
              </a:rPr>
              <a:t>En este bloque PL/SQL, las función </a:t>
            </a:r>
            <a:r>
              <a:rPr b="1" lang="es-MX" sz="2400">
                <a:solidFill>
                  <a:srgbClr val="17365D"/>
                </a:solidFill>
              </a:rPr>
              <a:t>LENGTH, UPPER y NVL</a:t>
            </a:r>
            <a:r>
              <a:rPr lang="es-MX" sz="2400">
                <a:solidFill>
                  <a:srgbClr val="17365D"/>
                </a:solidFill>
              </a:rPr>
              <a:t>, son usadas en las sentencias SELECT e INSERT, aplicando control de transacciones COMMIT en PL/SQL.</a:t>
            </a:r>
            <a:endParaRPr sz="2400">
              <a:solidFill>
                <a:srgbClr val="17365D"/>
              </a:solidFill>
            </a:endParaRPr>
          </a:p>
        </p:txBody>
      </p:sp>
      <p:sp>
        <p:nvSpPr>
          <p:cNvPr id="197" name="Google Shape;197;p31"/>
          <p:cNvSpPr/>
          <p:nvPr/>
        </p:nvSpPr>
        <p:spPr>
          <a:xfrm>
            <a:off x="4292599" y="1244601"/>
            <a:ext cx="19374159" cy="49494"/>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198" name="Google Shape;198;p31"/>
          <p:cNvPicPr preferRelativeResize="0"/>
          <p:nvPr/>
        </p:nvPicPr>
        <p:blipFill rotWithShape="1">
          <a:blip r:embed="rId3">
            <a:alphaModFix/>
          </a:blip>
          <a:srcRect b="0" l="0" r="0" t="0"/>
          <a:stretch/>
        </p:blipFill>
        <p:spPr>
          <a:xfrm>
            <a:off x="3683000" y="1651000"/>
            <a:ext cx="4917440" cy="3454400"/>
          </a:xfrm>
          <a:prstGeom prst="rect">
            <a:avLst/>
          </a:prstGeom>
          <a:noFill/>
          <a:ln>
            <a:noFill/>
          </a:ln>
        </p:spPr>
      </p:pic>
      <p:sp>
        <p:nvSpPr>
          <p:cNvPr id="199" name="Google Shape;199;p31"/>
          <p:cNvSpPr txBox="1"/>
          <p:nvPr/>
        </p:nvSpPr>
        <p:spPr>
          <a:xfrm>
            <a:off x="3860800" y="543034"/>
            <a:ext cx="4556234"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MX" sz="1800">
                <a:solidFill>
                  <a:schemeClr val="lt1"/>
                </a:solidFill>
                <a:latin typeface="Candara"/>
                <a:ea typeface="Candara"/>
                <a:cs typeface="Candara"/>
                <a:sym typeface="Candara"/>
              </a:rPr>
              <a:t>Sentencias y funciones integradas en PL/SQL</a:t>
            </a:r>
            <a:endParaRPr b="1" sz="1800">
              <a:solidFill>
                <a:schemeClr val="lt1"/>
              </a:solidFill>
              <a:latin typeface="Candara"/>
              <a:ea typeface="Candara"/>
              <a:cs typeface="Candara"/>
              <a:sym typeface="Candara"/>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3" name="Shape 203"/>
        <p:cNvGrpSpPr/>
        <p:nvPr/>
      </p:nvGrpSpPr>
      <p:grpSpPr>
        <a:xfrm>
          <a:off x="0" y="0"/>
          <a:ext cx="0" cy="0"/>
          <a:chOff x="0" y="0"/>
          <a:chExt cx="0" cy="0"/>
        </a:xfrm>
      </p:grpSpPr>
      <p:sp>
        <p:nvSpPr>
          <p:cNvPr id="204" name="Google Shape;204;p32"/>
          <p:cNvSpPr txBox="1"/>
          <p:nvPr>
            <p:ph idx="1" type="body"/>
          </p:nvPr>
        </p:nvSpPr>
        <p:spPr>
          <a:xfrm>
            <a:off x="609600" y="2336801"/>
            <a:ext cx="7950200" cy="2438400"/>
          </a:xfrm>
          <a:prstGeom prst="rect">
            <a:avLst/>
          </a:prstGeom>
          <a:noFill/>
          <a:ln>
            <a:noFill/>
          </a:ln>
        </p:spPr>
        <p:txBody>
          <a:bodyPr anchorCtr="0" anchor="t" bIns="45700" lIns="91425" spcFirstLastPara="1" rIns="91425" wrap="square" tIns="45700">
            <a:noAutofit/>
          </a:bodyPr>
          <a:lstStyle/>
          <a:p>
            <a:pPr indent="0" lvl="0" marL="0" rtl="0" algn="just">
              <a:spcBef>
                <a:spcPts val="0"/>
              </a:spcBef>
              <a:spcAft>
                <a:spcPts val="0"/>
              </a:spcAft>
              <a:buClr>
                <a:srgbClr val="0F243E"/>
              </a:buClr>
              <a:buSzPts val="2400"/>
              <a:buNone/>
            </a:pPr>
            <a:r>
              <a:rPr b="1" lang="es-MX" sz="2400">
                <a:solidFill>
                  <a:srgbClr val="0F243E"/>
                </a:solidFill>
              </a:rPr>
              <a:t>Uso de Secuencias de Base de Datos en Expresiones PL/SQL</a:t>
            </a:r>
            <a:endParaRPr sz="2400">
              <a:solidFill>
                <a:srgbClr val="0F243E"/>
              </a:solidFill>
            </a:endParaRPr>
          </a:p>
          <a:p>
            <a:pPr indent="0" lvl="0" marL="0" rtl="0" algn="just">
              <a:spcBef>
                <a:spcPts val="480"/>
              </a:spcBef>
              <a:spcAft>
                <a:spcPts val="0"/>
              </a:spcAft>
              <a:buClr>
                <a:srgbClr val="0F243E"/>
              </a:buClr>
              <a:buSzPts val="2400"/>
              <a:buNone/>
            </a:pPr>
            <a:r>
              <a:rPr lang="es-MX" sz="2400">
                <a:solidFill>
                  <a:srgbClr val="0F243E"/>
                </a:solidFill>
              </a:rPr>
              <a:t>En Oracle Database 11g, se puede utilizar las pseudo-columnas NEXTVAL y CURRVAL en cualquier contexto PL/SQL donde exista una expresión de tipo de datos NUMBER. Aunque el viejo estilo de la utilización de una instrucción SELECT para consultar una secuencia sigue siendo válido, se recomienda no usarlo. </a:t>
            </a:r>
            <a:endParaRPr sz="2400">
              <a:solidFill>
                <a:srgbClr val="0F243E"/>
              </a:solidFill>
            </a:endParaRPr>
          </a:p>
          <a:p>
            <a:pPr indent="0" lvl="0" marL="0" rtl="0" algn="just">
              <a:spcBef>
                <a:spcPts val="480"/>
              </a:spcBef>
              <a:spcAft>
                <a:spcPts val="0"/>
              </a:spcAft>
              <a:buClr>
                <a:srgbClr val="0F243E"/>
              </a:buClr>
              <a:buSzPts val="2400"/>
              <a:buNone/>
            </a:pPr>
            <a:r>
              <a:rPr lang="es-MX" sz="2400">
                <a:solidFill>
                  <a:srgbClr val="0F243E"/>
                </a:solidFill>
              </a:rPr>
              <a:t> </a:t>
            </a:r>
            <a:endParaRPr sz="2400">
              <a:solidFill>
                <a:srgbClr val="0F243E"/>
              </a:solidFill>
            </a:endParaRPr>
          </a:p>
        </p:txBody>
      </p:sp>
      <p:sp>
        <p:nvSpPr>
          <p:cNvPr id="205" name="Google Shape;205;p32"/>
          <p:cNvSpPr txBox="1"/>
          <p:nvPr/>
        </p:nvSpPr>
        <p:spPr>
          <a:xfrm>
            <a:off x="3860800" y="543034"/>
            <a:ext cx="4556234"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MX" sz="1800">
                <a:solidFill>
                  <a:schemeClr val="lt1"/>
                </a:solidFill>
                <a:latin typeface="Candara"/>
                <a:ea typeface="Candara"/>
                <a:cs typeface="Candara"/>
                <a:sym typeface="Candara"/>
              </a:rPr>
              <a:t>Sentencias y funciones integradas en PL/SQL</a:t>
            </a:r>
            <a:endParaRPr b="1" sz="1800">
              <a:solidFill>
                <a:schemeClr val="lt1"/>
              </a:solidFill>
              <a:latin typeface="Candara"/>
              <a:ea typeface="Candara"/>
              <a:cs typeface="Candara"/>
              <a:sym typeface="Candara"/>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9" name="Shape 209"/>
        <p:cNvGrpSpPr/>
        <p:nvPr/>
      </p:nvGrpSpPr>
      <p:grpSpPr>
        <a:xfrm>
          <a:off x="0" y="0"/>
          <a:ext cx="0" cy="0"/>
          <a:chOff x="0" y="0"/>
          <a:chExt cx="0" cy="0"/>
        </a:xfrm>
      </p:grpSpPr>
      <p:sp>
        <p:nvSpPr>
          <p:cNvPr id="210" name="Google Shape;210;p33"/>
          <p:cNvSpPr txBox="1"/>
          <p:nvPr>
            <p:ph idx="1" type="body"/>
          </p:nvPr>
        </p:nvSpPr>
        <p:spPr>
          <a:xfrm>
            <a:off x="520700" y="1320801"/>
            <a:ext cx="8102600" cy="2895599"/>
          </a:xfrm>
          <a:prstGeom prst="rect">
            <a:avLst/>
          </a:prstGeom>
          <a:noFill/>
          <a:ln>
            <a:noFill/>
          </a:ln>
        </p:spPr>
        <p:txBody>
          <a:bodyPr anchorCtr="0" anchor="t" bIns="45700" lIns="91425" spcFirstLastPara="1" rIns="91425" wrap="square" tIns="45700">
            <a:noAutofit/>
          </a:bodyPr>
          <a:lstStyle/>
          <a:p>
            <a:pPr indent="0" lvl="0" marL="0" rtl="0" algn="just">
              <a:lnSpc>
                <a:spcPct val="80000"/>
              </a:lnSpc>
              <a:spcBef>
                <a:spcPts val="0"/>
              </a:spcBef>
              <a:spcAft>
                <a:spcPts val="0"/>
              </a:spcAft>
              <a:buClr>
                <a:srgbClr val="0F243E"/>
              </a:buClr>
              <a:buSzPts val="2420"/>
              <a:buNone/>
            </a:pPr>
            <a:r>
              <a:rPr lang="es-MX" sz="2420">
                <a:solidFill>
                  <a:srgbClr val="0F243E"/>
                </a:solidFill>
              </a:rPr>
              <a:t>Antes de Oracle Database 11g, era obligación escribir una sentencia SQL con el fin de utilizar un valor de objeto de secuencia en un subprograma PL/SQL. Por lo general, era una instrucción SELECT para hacer referencia a los pseudo-columnas de NEXTVAL y CURRVAL para obtener un número de secuencia (Ejemplo de la izquierda). </a:t>
            </a:r>
            <a:endParaRPr sz="2420">
              <a:solidFill>
                <a:srgbClr val="0F243E"/>
              </a:solidFill>
            </a:endParaRPr>
          </a:p>
          <a:p>
            <a:pPr indent="0" lvl="0" marL="0" rtl="0" algn="just">
              <a:lnSpc>
                <a:spcPct val="80000"/>
              </a:lnSpc>
              <a:spcBef>
                <a:spcPts val="484"/>
              </a:spcBef>
              <a:spcAft>
                <a:spcPts val="0"/>
              </a:spcAft>
              <a:buClr>
                <a:srgbClr val="0F243E"/>
              </a:buClr>
              <a:buSzPts val="2420"/>
              <a:buNone/>
            </a:pPr>
            <a:r>
              <a:rPr lang="es-MX" sz="2420">
                <a:solidFill>
                  <a:srgbClr val="0F243E"/>
                </a:solidFill>
              </a:rPr>
              <a:t>En Oracle Database 11g, la limitación que obligaba a escribir una declaración de SQL para recuperar un valor de secuencia ya no existe (Ejemplo de la derecha).</a:t>
            </a:r>
            <a:endParaRPr sz="2420">
              <a:solidFill>
                <a:srgbClr val="0F243E"/>
              </a:solidFill>
            </a:endParaRPr>
          </a:p>
          <a:p>
            <a:pPr indent="-231140" lvl="0" marL="342900" rtl="0" algn="l">
              <a:lnSpc>
                <a:spcPct val="80000"/>
              </a:lnSpc>
              <a:spcBef>
                <a:spcPts val="352"/>
              </a:spcBef>
              <a:spcAft>
                <a:spcPts val="0"/>
              </a:spcAft>
              <a:buClr>
                <a:schemeClr val="dk1"/>
              </a:buClr>
              <a:buSzPts val="1760"/>
              <a:buNone/>
            </a:pPr>
            <a:r>
              <a:t/>
            </a:r>
            <a:endParaRPr sz="1760"/>
          </a:p>
        </p:txBody>
      </p:sp>
      <p:sp>
        <p:nvSpPr>
          <p:cNvPr id="211" name="Google Shape;211;p33"/>
          <p:cNvSpPr/>
          <p:nvPr/>
        </p:nvSpPr>
        <p:spPr>
          <a:xfrm>
            <a:off x="0" y="304800"/>
            <a:ext cx="9144000" cy="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2" name="Google Shape;212;p33"/>
          <p:cNvSpPr/>
          <p:nvPr/>
        </p:nvSpPr>
        <p:spPr>
          <a:xfrm>
            <a:off x="1600199" y="4216399"/>
            <a:ext cx="33877770" cy="46877"/>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13" name="Google Shape;213;p33"/>
          <p:cNvPicPr preferRelativeResize="0"/>
          <p:nvPr/>
        </p:nvPicPr>
        <p:blipFill rotWithShape="1">
          <a:blip r:embed="rId3">
            <a:alphaModFix/>
          </a:blip>
          <a:srcRect b="0" l="0" r="0" t="0"/>
          <a:stretch/>
        </p:blipFill>
        <p:spPr>
          <a:xfrm>
            <a:off x="1778000" y="4137701"/>
            <a:ext cx="6070600" cy="2189397"/>
          </a:xfrm>
          <a:prstGeom prst="rect">
            <a:avLst/>
          </a:prstGeom>
          <a:noFill/>
          <a:ln>
            <a:noFill/>
          </a:ln>
        </p:spPr>
      </p:pic>
      <p:sp>
        <p:nvSpPr>
          <p:cNvPr id="214" name="Google Shape;214;p33"/>
          <p:cNvSpPr txBox="1"/>
          <p:nvPr/>
        </p:nvSpPr>
        <p:spPr>
          <a:xfrm>
            <a:off x="3860800" y="543034"/>
            <a:ext cx="4556234"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MX" sz="1800">
                <a:solidFill>
                  <a:schemeClr val="lt1"/>
                </a:solidFill>
                <a:latin typeface="Candara"/>
                <a:ea typeface="Candara"/>
                <a:cs typeface="Candara"/>
                <a:sym typeface="Candara"/>
              </a:rPr>
              <a:t>Sentencias y funciones integradas en PL/SQL</a:t>
            </a:r>
            <a:endParaRPr b="1" sz="1800">
              <a:solidFill>
                <a:schemeClr val="lt1"/>
              </a:solidFill>
              <a:latin typeface="Candara"/>
              <a:ea typeface="Candara"/>
              <a:cs typeface="Candara"/>
              <a:sym typeface="Candara"/>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